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p14">
  <w:body>
    <w:tbl>
      <w:tblPr>
        <w:tblStyle w:val="TableGrid"/>
        <w:tblW w:w="0" w:type="auto"/>
        <w:tblLook w:val="04A0" w:firstRow="1" w:lastRow="0" w:firstColumn="1" w:lastColumn="0" w:noHBand="0" w:noVBand="1"/>
      </w:tblPr>
      <w:tblGrid>
        <w:gridCol w:w="3597"/>
        <w:gridCol w:w="3597"/>
        <w:gridCol w:w="3598"/>
        <w:gridCol w:w="3598"/>
      </w:tblGrid>
      <w:tr w:rsidR="00D13BEA" w:rsidTr="00D13BEA">
        <w:tc>
          <w:tcPr>
            <w:tcW w:w="3597" w:type="dxa"/>
          </w:tcPr>
          <w:p w:rsidR="00D13BEA" w:rsidRPr="00D13BEA" w:rsidRDefault="00D13BEA" w:rsidP="00D13BEA">
            <w:pPr>
              <w:jc w:val="center"/>
              <w:rPr>
                <w:b/>
                <w:sz w:val="28"/>
                <w:szCs w:val="28"/>
              </w:rPr>
            </w:pPr>
            <w:r w:rsidRPr="00D13BEA">
              <w:rPr>
                <w:b/>
                <w:sz w:val="28"/>
                <w:szCs w:val="28"/>
              </w:rPr>
              <w:t>Element of Grit</w:t>
            </w:r>
          </w:p>
        </w:tc>
        <w:tc>
          <w:tcPr>
            <w:tcW w:w="3597" w:type="dxa"/>
          </w:tcPr>
          <w:p w:rsidR="00D13BEA" w:rsidRPr="00D13BEA" w:rsidRDefault="00D13BEA" w:rsidP="00D13BEA">
            <w:pPr>
              <w:jc w:val="center"/>
              <w:rPr>
                <w:b/>
                <w:sz w:val="28"/>
                <w:szCs w:val="28"/>
              </w:rPr>
            </w:pPr>
            <w:r w:rsidRPr="00D13BEA">
              <w:rPr>
                <w:b/>
                <w:sz w:val="28"/>
                <w:szCs w:val="28"/>
              </w:rPr>
              <w:t>Evidence</w:t>
            </w:r>
          </w:p>
        </w:tc>
        <w:tc>
          <w:tcPr>
            <w:tcW w:w="3598" w:type="dxa"/>
          </w:tcPr>
          <w:p w:rsidR="00D13BEA" w:rsidRPr="00D13BEA" w:rsidRDefault="00D13BEA" w:rsidP="00D13BEA">
            <w:pPr>
              <w:jc w:val="center"/>
              <w:rPr>
                <w:b/>
                <w:sz w:val="28"/>
                <w:szCs w:val="28"/>
              </w:rPr>
            </w:pPr>
            <w:r w:rsidRPr="00D13BEA">
              <w:rPr>
                <w:b/>
                <w:sz w:val="28"/>
                <w:szCs w:val="28"/>
              </w:rPr>
              <w:t>Evidence</w:t>
            </w:r>
          </w:p>
        </w:tc>
        <w:tc>
          <w:tcPr>
            <w:tcW w:w="3598" w:type="dxa"/>
          </w:tcPr>
          <w:p w:rsidR="00D13BEA" w:rsidRPr="00D13BEA" w:rsidRDefault="00D13BEA" w:rsidP="00D13BEA">
            <w:pPr>
              <w:jc w:val="center"/>
              <w:rPr>
                <w:b/>
                <w:sz w:val="28"/>
                <w:szCs w:val="28"/>
              </w:rPr>
            </w:pPr>
            <w:r w:rsidRPr="00D13BEA">
              <w:rPr>
                <w:b/>
                <w:sz w:val="28"/>
                <w:szCs w:val="28"/>
              </w:rPr>
              <w:t>Your Thoughts/Connections</w:t>
            </w:r>
          </w:p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Perseverance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>
            <w:bookmarkStart w:id="0" w:name="_GoBack"/>
            <w:bookmarkEnd w:id="0"/>
          </w:p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Past experiences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Goals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Desire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Growth Mindset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Maturity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  <w:tr w:rsidR="00D13BEA" w:rsidTr="00D13BEA">
        <w:tc>
          <w:tcPr>
            <w:tcW w:w="3597" w:type="dxa"/>
          </w:tcPr>
          <w:p w:rsidR="00D13BEA" w:rsidRPr="00D13BEA" w:rsidRDefault="00D13BEA">
            <w:pPr>
              <w:rPr>
                <w:b/>
              </w:rPr>
            </w:pPr>
            <w:r w:rsidRPr="00D13BEA">
              <w:rPr>
                <w:b/>
              </w:rPr>
              <w:t>Response to Physical Limitations</w:t>
            </w: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  <w:p w:rsidR="00D13BEA" w:rsidRPr="00D13BEA" w:rsidRDefault="00D13BEA">
            <w:pPr>
              <w:rPr>
                <w:b/>
              </w:rPr>
            </w:pPr>
          </w:p>
        </w:tc>
        <w:tc>
          <w:tcPr>
            <w:tcW w:w="3597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  <w:tc>
          <w:tcPr>
            <w:tcW w:w="3598" w:type="dxa"/>
          </w:tcPr>
          <w:p w:rsidR="00D13BEA" w:rsidRDefault="00D13BEA"/>
        </w:tc>
      </w:tr>
    </w:tbl>
    <w:p w:rsidR="005E68B7" w:rsidRDefault="00D13BEA"/>
    <w:sectPr w:rsidR="005E68B7" w:rsidSect="00D13BEA">
      <w:pgSz w:w="15840" w:h="12240" w:orient="landscape"/>
      <w:pgMar w:top="720" w:right="720" w:bottom="720" w:left="720" w:header="720" w:footer="720" w:gutter="0"/>
      <w:cols w:space="720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font w:name="Calibri">
    <w:panose1 w:val="020F0502020204030204"/>
    <w:charset w:val="00"/>
    <w:family w:val="swiss"/>
    <w:pitch w:val="variable"/>
    <w:sig w:usb0="E00002FF" w:usb1="4000ACFF" w:usb2="00000001" w:usb3="00000000" w:csb0="0000019F" w:csb1="00000000"/>
  </w:font>
  <w:font w:name="Times New Roman">
    <w:panose1 w:val="02020603050405020304"/>
    <w:charset w:val="00"/>
    <w:family w:val="roman"/>
    <w:pitch w:val="variable"/>
    <w:sig w:usb0="E0002AFF" w:usb1="C0007841" w:usb2="00000009" w:usb3="00000000" w:csb0="000001FF" w:csb1="00000000"/>
  </w:font>
  <w:font w:name="Calibri Light">
    <w:panose1 w:val="020F0302020204030204"/>
    <w:charset w:val="00"/>
    <w:family w:val="swiss"/>
    <w:pitch w:val="variable"/>
    <w:sig w:usb0="A00002EF" w:usb1="4000207B" w:usb2="00000000" w:usb3="00000000" w:csb0="0000019F" w:csb1="00000000"/>
  </w:font>
</w:font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sl="http://schemas.openxmlformats.org/schemaLibrary/2006/main" mc:Ignorable="w14 w15">
  <w:zoom w:percent="100"/>
  <w:proofState w:spelling="clean" w:grammar="clean"/>
  <w:defaultTabStop w:val="720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D13BEA"/>
    <w:rsid w:val="00011B5B"/>
    <w:rsid w:val="00473436"/>
    <w:rsid w:val="00D13BEA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."/>
  <w:listSeparator w:val=","/>
  <w15:chartTrackingRefBased/>
  <w15:docId w15:val="{449C6E75-1CF3-42E3-919B-BC645F885DB3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docDefaults>
    <w:rPrDefault>
      <w:rPr>
        <w:rFonts w:asciiTheme="minorHAnsi" w:eastAsiaTheme="minorHAnsi" w:hAnsiTheme="minorHAnsi" w:cstheme="minorBidi"/>
        <w:sz w:val="22"/>
        <w:szCs w:val="22"/>
        <w:lang w:val="en-US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table" w:styleId="TableGrid">
    <w:name w:val="Table Grid"/>
    <w:basedOn w:val="TableNormal"/>
    <w:uiPriority w:val="39"/>
    <w:rsid w:val="00D13BEA"/>
    <w:pPr>
      <w:spacing w:after="0" w:line="240" w:lineRule="auto"/>
    </w:pPr>
    <w:tblPr>
      <w:tblBorders>
        <w:top w:val="single" w:sz="4" w:space="0" w:color="auto"/>
        <w:left w:val="single" w:sz="4" w:space="0" w:color="auto"/>
        <w:bottom w:val="single" w:sz="4" w:space="0" w:color="auto"/>
        <w:right w:val="single" w:sz="4" w:space="0" w:color="auto"/>
        <w:insideH w:val="single" w:sz="4" w:space="0" w:color="auto"/>
        <w:insideV w:val="single" w:sz="4" w:space="0" w:color="auto"/>
      </w:tblBorders>
    </w:tbl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mc:Ignorable="w14 w15">
  <w:optimizeForBrowser/>
  <w:allowPNG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webSettings" Target="webSettings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5" Type="http://schemas.openxmlformats.org/officeDocument/2006/relationships/theme" Target="theme/theme1.xml"/><Relationship Id="rId4" Type="http://schemas.openxmlformats.org/officeDocument/2006/relationships/fontTable" Target="fontTable.xml"/></Relationships>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6</TotalTime>
  <Pages>1</Pages>
  <Words>32</Words>
  <Characters>186</Characters>
  <Application>Microsoft Office Word</Application>
  <DocSecurity>0</DocSecurity>
  <Lines>1</Lines>
  <Paragraphs>1</Paragraph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/>
    </vt:vector>
  </TitlesOfParts>
  <Company>Cobb County School District</Company>
  <LinksUpToDate>false</LinksUpToDate>
  <CharactersWithSpaces>217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Wendy Walker</dc:creator>
  <cp:keywords/>
  <dc:description/>
  <cp:lastModifiedBy>Wendy Walker</cp:lastModifiedBy>
  <cp:revision>1</cp:revision>
  <dcterms:created xsi:type="dcterms:W3CDTF">2015-08-06T21:46:00Z</dcterms:created>
  <dcterms:modified xsi:type="dcterms:W3CDTF">2015-08-06T21:52:00Z</dcterms:modified>
</cp:coreProperties>
</file>