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256" r:id="rId4"/>
    <p:sldId id="267" r:id="rId5"/>
    <p:sldId id="268" r:id="rId6"/>
    <p:sldId id="258" r:id="rId7"/>
    <p:sldId id="260" r:id="rId8"/>
    <p:sldId id="259" r:id="rId9"/>
    <p:sldId id="262" r:id="rId10"/>
    <p:sldId id="263" r:id="rId11"/>
    <p:sldId id="264" r:id="rId12"/>
    <p:sldId id="265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E242A-24CD-4AC4-8AFA-0212AC21AEE4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4C219-6FAD-4568-AE90-513D53448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6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7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9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0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49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56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62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93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22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93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0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49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92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01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49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56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62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93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22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93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0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565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923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0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6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9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2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9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0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2A60-581E-444C-A603-608D13B35B82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E06B-BE24-4B15-A756-CC63B895B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45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Blackadder ITC" pitchFamily="82" charset="0"/>
              </a:rPr>
              <a:t>The Senior Project Resume</a:t>
            </a:r>
            <a:endParaRPr lang="en-US" sz="7200" dirty="0"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7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EXTRA-CURRICULAR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05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If you participate in activities outside of school academics, list them here.  Make a bulleted list of fragments (do not use “I”) of your extra-curricular activities. </a:t>
            </a:r>
          </a:p>
          <a:p>
            <a:pPr marL="0" indent="0">
              <a:buNone/>
            </a:pPr>
            <a:r>
              <a:rPr lang="en-US" dirty="0" smtClean="0"/>
              <a:t>Here are some examples:</a:t>
            </a:r>
          </a:p>
          <a:p>
            <a:pPr lvl="1"/>
            <a:r>
              <a:rPr lang="en-US" sz="1900" dirty="0" err="1" smtClean="0"/>
              <a:t>Hillgrove</a:t>
            </a:r>
            <a:r>
              <a:rPr lang="en-US" sz="1900" dirty="0" smtClean="0"/>
              <a:t> Lacrosse	2010 – Present</a:t>
            </a:r>
          </a:p>
          <a:p>
            <a:pPr lvl="1"/>
            <a:r>
              <a:rPr lang="en-US" sz="1900" dirty="0" smtClean="0"/>
              <a:t>East Cobb Baseball	2010 – 2011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12913"/>
            <a:ext cx="2682875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192" y="4033837"/>
            <a:ext cx="5603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34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5334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98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10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/>
              <a:t>three</a:t>
            </a:r>
            <a:r>
              <a:rPr lang="en-US" dirty="0" smtClean="0"/>
              <a:t> complete references of people who have supervised you and would speak highly of you.  These may include teachers, community leaders, employers, coaches, etc.  DO NOT include family members.</a:t>
            </a:r>
          </a:p>
          <a:p>
            <a:r>
              <a:rPr lang="en-US" dirty="0" smtClean="0"/>
              <a:t>You must include name, address, and contact number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12913"/>
            <a:ext cx="2682875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177" y="4398962"/>
            <a:ext cx="5603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34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77" y="5419724"/>
            <a:ext cx="53340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51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4196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is an example:</a:t>
            </a:r>
          </a:p>
          <a:p>
            <a:pPr marL="0" indent="0">
              <a:buNone/>
            </a:pPr>
            <a:r>
              <a:rPr lang="en-US" sz="1400" dirty="0" smtClean="0"/>
              <a:t>Rev. Charles </a:t>
            </a:r>
            <a:r>
              <a:rPr lang="en-US" sz="1400" dirty="0" err="1" smtClean="0"/>
              <a:t>Mingonet</a:t>
            </a:r>
            <a:r>
              <a:rPr lang="en-US" sz="1400" dirty="0"/>
              <a:t>*</a:t>
            </a:r>
            <a:r>
              <a:rPr lang="en-US" sz="1400" dirty="0" smtClean="0"/>
              <a:t>		4934 Concord Road, Smyrna, GA 30082          		678-555-8912             Art Carlson*			2931 Cumberland Parkway, Atlanta, GA 30339    		770-555-9087                Mr. Michael Tydings**		4165 Luther Ward Road, Powder Springs, GA 30127	678-331-3961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*Always ask someone for permission to list them as a reference.</a:t>
            </a:r>
          </a:p>
          <a:p>
            <a:pPr marL="0" indent="0">
              <a:buNone/>
            </a:pPr>
            <a:r>
              <a:rPr lang="en-US" sz="1400" dirty="0" smtClean="0"/>
              <a:t>**For teachers, use the school address and phone number.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-1981200"/>
            <a:ext cx="5227638" cy="668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3640138"/>
            <a:ext cx="5603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27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should be ready to begin working on your PROFILE STATEMENT.</a:t>
            </a: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4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Make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Usually, a resume is a one-page summary used to attempt to “sell” yourself as a candidate for employment.</a:t>
            </a:r>
          </a:p>
          <a:p>
            <a:r>
              <a:rPr lang="en-US" dirty="0" smtClean="0"/>
              <a:t>For the senior project, your resume will be used to simply introduce yourself to the judges.  They want to know your achievements, successes, interests, and experience.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" y="1600200"/>
            <a:ext cx="84804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2899" y="3200400"/>
            <a:ext cx="8458200" cy="2590800"/>
          </a:xfrm>
          <a:prstGeom prst="rect">
            <a:avLst/>
          </a:prstGeom>
          <a:solidFill>
            <a:srgbClr val="000000">
              <a:alpha val="18039"/>
            </a:srgbClr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6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Make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the senior project, your resume should all fit onto one page, and should  look similar to this: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8" t="15378" r="51134" b="19943"/>
          <a:stretch>
            <a:fillRect/>
          </a:stretch>
        </p:blipFill>
        <p:spPr bwMode="auto">
          <a:xfrm>
            <a:off x="4114800" y="1295400"/>
            <a:ext cx="4114800" cy="526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15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It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receive a grade for your resume, which will be graded by the SENIOR PROJECT RESUME COMMITTEE.</a:t>
            </a:r>
          </a:p>
          <a:p>
            <a:r>
              <a:rPr lang="en-US" dirty="0" smtClean="0"/>
              <a:t>Your English teacher will give you these submission deadlines.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Included in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a real resume, you would want to highlight specifically those skills and experiences that an employer would find valuable.</a:t>
            </a:r>
          </a:p>
          <a:p>
            <a:r>
              <a:rPr lang="en-US" dirty="0" smtClean="0"/>
              <a:t>Know that this resume will be slightly different.</a:t>
            </a:r>
          </a:p>
          <a:p>
            <a:r>
              <a:rPr lang="en-US" dirty="0" smtClean="0"/>
              <a:t>Here are the categories that you may want to include on your ONE-PAGE document: PROFILE, EDUCATION, ACHIEVEMENTS, INTERESTS, and WORK EXPERIENCE.</a:t>
            </a:r>
          </a:p>
          <a:p>
            <a:r>
              <a:rPr lang="en-US" dirty="0" smtClean="0"/>
              <a:t>You will also need to include THREE REFERENCES.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" y="1600200"/>
            <a:ext cx="84804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" y="3148013"/>
            <a:ext cx="8480425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" y="3657600"/>
            <a:ext cx="84804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" y="5534025"/>
            <a:ext cx="84804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87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562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most difficult and time-consuming part of a resume is the PROFILE.  This section used to be called the “Objective” years ago.</a:t>
            </a:r>
          </a:p>
          <a:p>
            <a:r>
              <a:rPr lang="en-US" dirty="0" smtClean="0"/>
              <a:t>In a PROFILE STATEMENT, you will speak of yourself in 3</a:t>
            </a:r>
            <a:r>
              <a:rPr lang="en-US" baseline="30000" dirty="0" smtClean="0"/>
              <a:t>rd</a:t>
            </a:r>
            <a:r>
              <a:rPr lang="en-US" dirty="0" smtClean="0"/>
              <a:t> person, but will NOT use pronouns.  </a:t>
            </a:r>
          </a:p>
          <a:p>
            <a:r>
              <a:rPr lang="en-US" dirty="0" smtClean="0"/>
              <a:t>Instead of saying, “I enjoy playing volleyball and golf,” you would begin the fragment with: “Enjoys playing volleyball and golf.”</a:t>
            </a:r>
          </a:p>
          <a:p>
            <a:r>
              <a:rPr lang="en-US" dirty="0" smtClean="0"/>
              <a:t>Instead of saying, “He is a highly-energetic student who desires to succeed in academics,” remove pronouns and state: “A highly-energetic student desiring to succeed in academics.”</a:t>
            </a:r>
          </a:p>
          <a:p>
            <a:r>
              <a:rPr lang="en-US" dirty="0" smtClean="0"/>
              <a:t>Go online and search for resume profile statements for students.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8" t="15378" r="51134" b="19943"/>
          <a:stretch>
            <a:fillRect/>
          </a:stretch>
        </p:blipFill>
        <p:spPr bwMode="auto">
          <a:xfrm>
            <a:off x="6172200" y="1752600"/>
            <a:ext cx="2685624" cy="343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57300"/>
            <a:ext cx="5611813" cy="80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5983288" y="249555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057399"/>
            <a:ext cx="5611813" cy="95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009898"/>
            <a:ext cx="5611813" cy="80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819521"/>
            <a:ext cx="5611813" cy="143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5248275"/>
            <a:ext cx="5611813" cy="69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56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3340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Have a bulleted list of fragments (do not use “I”) of your things you have done or do that should be highlighted</a:t>
            </a:r>
          </a:p>
          <a:p>
            <a:r>
              <a:rPr lang="en-US" dirty="0" smtClean="0"/>
              <a:t>Try to begin each fragment with a verb, like “EARNED,” “RECEIVED,” “VOLUNTEERS,” etc.</a:t>
            </a:r>
          </a:p>
          <a:p>
            <a:r>
              <a:rPr lang="en-US" dirty="0" smtClean="0"/>
              <a:t>Good examples include:</a:t>
            </a:r>
          </a:p>
          <a:p>
            <a:pPr lvl="1"/>
            <a:r>
              <a:rPr lang="en-US" dirty="0" smtClean="0"/>
              <a:t>EARNED all A’s in math</a:t>
            </a:r>
          </a:p>
          <a:p>
            <a:pPr lvl="1"/>
            <a:r>
              <a:rPr lang="en-US" dirty="0" smtClean="0"/>
              <a:t>VOLUNTEERS at local church food bank</a:t>
            </a:r>
          </a:p>
          <a:p>
            <a:pPr lvl="1"/>
            <a:r>
              <a:rPr lang="en-US" dirty="0" smtClean="0"/>
              <a:t>TAUGHT lessons to elementary students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560863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41488"/>
            <a:ext cx="2682875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37" y="2952750"/>
            <a:ext cx="5603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971801"/>
            <a:ext cx="56086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4114800"/>
            <a:ext cx="5608637" cy="243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03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81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awards you have received since 9</a:t>
            </a:r>
            <a:r>
              <a:rPr lang="en-US" baseline="30000" dirty="0" smtClean="0"/>
              <a:t>th</a:t>
            </a:r>
            <a:r>
              <a:rPr lang="en-US" dirty="0" smtClean="0"/>
              <a:t> grade, have a bulleted list of fragments of your awards that should be highlighted</a:t>
            </a:r>
          </a:p>
          <a:p>
            <a:r>
              <a:rPr lang="en-US" dirty="0" smtClean="0"/>
              <a:t>Do </a:t>
            </a:r>
            <a:r>
              <a:rPr lang="en-US" dirty="0"/>
              <a:t>not use “I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Good examples include:</a:t>
            </a:r>
          </a:p>
          <a:p>
            <a:pPr lvl="1"/>
            <a:r>
              <a:rPr lang="en-US" sz="1600" dirty="0" smtClean="0"/>
              <a:t>Perfect Attendance Award, 2011</a:t>
            </a:r>
          </a:p>
          <a:p>
            <a:pPr lvl="1"/>
            <a:r>
              <a:rPr lang="en-US" sz="1600" dirty="0" smtClean="0"/>
              <a:t>“Most Improved Player,” </a:t>
            </a:r>
            <a:r>
              <a:rPr lang="en-US" sz="1600" dirty="0" err="1" smtClean="0"/>
              <a:t>Hillgrove</a:t>
            </a:r>
            <a:r>
              <a:rPr lang="en-US" sz="1600" dirty="0" smtClean="0"/>
              <a:t> Basketball, 2010</a:t>
            </a:r>
          </a:p>
          <a:p>
            <a:pPr lvl="1"/>
            <a:r>
              <a:rPr lang="en-US" sz="1600" dirty="0" smtClean="0"/>
              <a:t>Principal’s Honor Roll, 2010 - Present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12913"/>
            <a:ext cx="2682875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243" y="3317875"/>
            <a:ext cx="5603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532844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532844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4495800"/>
            <a:ext cx="532844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4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562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have work experience, add a bulleted list of fragments (do not use “I”) of jobs that should be highlighted. Yes, it is fine to include babysitting, mowing lawns, etc.</a:t>
            </a:r>
          </a:p>
          <a:p>
            <a:r>
              <a:rPr lang="en-US" dirty="0" smtClean="0"/>
              <a:t>Begin with the job title.  Then, include general dates, employer, and a description fragment.</a:t>
            </a:r>
          </a:p>
          <a:p>
            <a:r>
              <a:rPr lang="en-US" dirty="0" smtClean="0"/>
              <a:t>Follow this format:</a:t>
            </a:r>
          </a:p>
          <a:p>
            <a:pPr lvl="1"/>
            <a:r>
              <a:rPr lang="en-US" b="1" dirty="0" smtClean="0"/>
              <a:t>Cashier</a:t>
            </a:r>
            <a:r>
              <a:rPr lang="en-US" dirty="0" smtClean="0"/>
              <a:t>			2011-Present                    Chick-</a:t>
            </a:r>
            <a:r>
              <a:rPr lang="en-US" dirty="0" err="1" smtClean="0"/>
              <a:t>fil</a:t>
            </a:r>
            <a:r>
              <a:rPr lang="en-US" dirty="0" smtClean="0"/>
              <a:t>-A, Marietta, GA			                                   </a:t>
            </a:r>
            <a:r>
              <a:rPr lang="en-US" i="1" dirty="0" smtClean="0"/>
              <a:t>Professionally greets customers and fills orders while maintaining accurate cash drawer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12913"/>
            <a:ext cx="2682875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193" y="3668712"/>
            <a:ext cx="5603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5486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124200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91000"/>
            <a:ext cx="5486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8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617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Blackadder ITC</vt:lpstr>
      <vt:lpstr>Calibri</vt:lpstr>
      <vt:lpstr>Office Theme</vt:lpstr>
      <vt:lpstr>iRespondQuestionMaster</vt:lpstr>
      <vt:lpstr>iRespondGraphMaster</vt:lpstr>
      <vt:lpstr>The Senior Project Resume</vt:lpstr>
      <vt:lpstr>Why Make a Resume?</vt:lpstr>
      <vt:lpstr>Why Make a Resume?</vt:lpstr>
      <vt:lpstr>How Will It Be Graded?</vt:lpstr>
      <vt:lpstr>What Is Included in a Resume?</vt:lpstr>
      <vt:lpstr>The Profile</vt:lpstr>
      <vt:lpstr>Skills</vt:lpstr>
      <vt:lpstr>AWARDS</vt:lpstr>
      <vt:lpstr>EXPERIENCE</vt:lpstr>
      <vt:lpstr>EXTRA-CURRICULAR ACTIVITIES</vt:lpstr>
      <vt:lpstr>REFERENCES</vt:lpstr>
      <vt:lpstr>REFERENCES</vt:lpstr>
      <vt:lpstr>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Senior Project Resume</dc:title>
  <dc:creator>William Wilkins</dc:creator>
  <cp:lastModifiedBy>Robert Delisle</cp:lastModifiedBy>
  <cp:revision>20</cp:revision>
  <dcterms:created xsi:type="dcterms:W3CDTF">2012-08-07T23:19:43Z</dcterms:created>
  <dcterms:modified xsi:type="dcterms:W3CDTF">2015-08-03T16:18:18Z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