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35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1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85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6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1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354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1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8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0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20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E98712-B0F0-4789-9FFF-4FC6CA458915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1A630C-F064-448B-BBE3-0A1C5D96B9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“</a:t>
            </a:r>
            <a:r>
              <a:rPr lang="en-US" sz="4000" dirty="0" smtClean="0"/>
              <a:t>Be ‘’ verb patterns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Be verbs: am, is are, was, were, be ,being, and been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3200" dirty="0" smtClean="0"/>
              <a:t>. Subject + be verb + adverb of time/place</a:t>
            </a:r>
          </a:p>
          <a:p>
            <a:pPr marL="0" indent="0">
              <a:buNone/>
            </a:pPr>
            <a:r>
              <a:rPr lang="en-US" sz="3200" dirty="0" smtClean="0"/>
              <a:t>Ex: The children are upstairs. (place)</a:t>
            </a:r>
          </a:p>
          <a:p>
            <a:pPr marL="0" indent="0">
              <a:buNone/>
            </a:pPr>
            <a:r>
              <a:rPr lang="en-US" sz="3200" dirty="0" smtClean="0"/>
              <a:t>Ex: His job interview is tomorrow. (time)</a:t>
            </a:r>
          </a:p>
          <a:p>
            <a:pPr marL="0" indent="0">
              <a:buNone/>
            </a:pPr>
            <a:r>
              <a:rPr lang="en-US" sz="3200" dirty="0" smtClean="0"/>
              <a:t>2. Subject + be verb + predicate adjective</a:t>
            </a:r>
          </a:p>
          <a:p>
            <a:pPr marL="0" indent="0">
              <a:buNone/>
            </a:pPr>
            <a:r>
              <a:rPr lang="en-US" sz="3200" dirty="0" smtClean="0"/>
              <a:t>Ex: The puppies are playful.</a:t>
            </a:r>
          </a:p>
          <a:p>
            <a:pPr marL="0" indent="0">
              <a:buNone/>
            </a:pPr>
            <a:r>
              <a:rPr lang="en-US" sz="3200" dirty="0" smtClean="0"/>
              <a:t>3. Subject + be verb + predicate noun</a:t>
            </a:r>
          </a:p>
          <a:p>
            <a:pPr marL="0" indent="0">
              <a:buNone/>
            </a:pPr>
            <a:r>
              <a:rPr lang="en-US" sz="3200" dirty="0" smtClean="0"/>
              <a:t>Ex: John is my cousin.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4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Linking verb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Linking verbs deal the senses, plus the words appears, remains, seems, becomes, and became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4. Subject + linking verb + predicate adjective</a:t>
            </a:r>
          </a:p>
          <a:p>
            <a:pPr marL="0" indent="0">
              <a:buNone/>
            </a:pPr>
            <a:r>
              <a:rPr lang="en-US" sz="3200" dirty="0" smtClean="0"/>
              <a:t>Ex: The spaghetti smells delicious.</a:t>
            </a:r>
          </a:p>
          <a:p>
            <a:pPr marL="0" indent="0">
              <a:buNone/>
            </a:pPr>
            <a:r>
              <a:rPr lang="en-US" sz="3200" dirty="0" smtClean="0"/>
              <a:t>5. Subject + linking verb + predicate noun</a:t>
            </a:r>
          </a:p>
          <a:p>
            <a:pPr marL="0" indent="0">
              <a:buNone/>
            </a:pPr>
            <a:r>
              <a:rPr lang="en-US" sz="3200" dirty="0" smtClean="0"/>
              <a:t>Ex; The students became grammarians.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71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“Intransitive ” verb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Subject + intransitive  verb</a:t>
            </a:r>
          </a:p>
          <a:p>
            <a:pPr marL="0" indent="0">
              <a:buNone/>
            </a:pPr>
            <a:r>
              <a:rPr lang="en-US" dirty="0" smtClean="0"/>
              <a:t>Ex: The boys  laughed</a:t>
            </a:r>
          </a:p>
          <a:p>
            <a:pPr marL="0" indent="0">
              <a:buNone/>
            </a:pPr>
            <a:r>
              <a:rPr lang="en-US" dirty="0" smtClean="0"/>
              <a:t>Ex: The baby cried</a:t>
            </a:r>
          </a:p>
          <a:p>
            <a:pPr marL="0" indent="0">
              <a:buNone/>
            </a:pPr>
            <a:r>
              <a:rPr lang="en-US" dirty="0" smtClean="0"/>
              <a:t>Ex: Paula hesitated</a:t>
            </a:r>
          </a:p>
          <a:p>
            <a:pPr marL="0" indent="0">
              <a:buNone/>
            </a:pPr>
            <a:r>
              <a:rPr lang="en-US" dirty="0" smtClean="0"/>
              <a:t>Ex: John waited at the library.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“Transitive” verb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subject + trans. Verb + direct object</a:t>
            </a:r>
          </a:p>
          <a:p>
            <a:pPr marL="0" indent="0">
              <a:buNone/>
            </a:pPr>
            <a:r>
              <a:rPr lang="en-US" dirty="0" smtClean="0"/>
              <a:t>Ex: The children ate their lunch.</a:t>
            </a:r>
          </a:p>
          <a:p>
            <a:pPr marL="0" indent="0">
              <a:buNone/>
            </a:pPr>
            <a:r>
              <a:rPr lang="en-US" dirty="0" smtClean="0"/>
              <a:t>8. Subject + trans. Verb + Indirect object + direct object</a:t>
            </a:r>
          </a:p>
          <a:p>
            <a:pPr marL="0" indent="0">
              <a:buNone/>
            </a:pPr>
            <a:r>
              <a:rPr lang="en-US" dirty="0" smtClean="0"/>
              <a:t>Ex: Bob gave </a:t>
            </a:r>
            <a:r>
              <a:rPr lang="en-US" dirty="0"/>
              <a:t>S</a:t>
            </a:r>
            <a:r>
              <a:rPr lang="en-US" dirty="0" smtClean="0"/>
              <a:t>usan a new car.</a:t>
            </a:r>
          </a:p>
          <a:p>
            <a:pPr marL="0" indent="0">
              <a:buNone/>
            </a:pPr>
            <a:r>
              <a:rPr lang="en-US" dirty="0" smtClean="0"/>
              <a:t>9. Subject + trans. Verb + D.O. + objective complement </a:t>
            </a:r>
          </a:p>
          <a:p>
            <a:pPr marL="0" indent="0">
              <a:buNone/>
            </a:pPr>
            <a:r>
              <a:rPr lang="en-US" dirty="0" smtClean="0"/>
              <a:t>adjective</a:t>
            </a:r>
          </a:p>
          <a:p>
            <a:pPr marL="0" indent="0">
              <a:buNone/>
            </a:pPr>
            <a:r>
              <a:rPr lang="en-US" dirty="0" smtClean="0"/>
              <a:t>Ex: The boys consider her quite attractive.</a:t>
            </a:r>
          </a:p>
          <a:p>
            <a:pPr marL="0" indent="0">
              <a:buNone/>
            </a:pPr>
            <a:r>
              <a:rPr lang="en-US" dirty="0" smtClean="0"/>
              <a:t>10. Subject + trans. Verb + obj. comp. noun</a:t>
            </a:r>
          </a:p>
          <a:p>
            <a:pPr marL="0" indent="0">
              <a:buNone/>
            </a:pPr>
            <a:r>
              <a:rPr lang="en-US" dirty="0" smtClean="0"/>
              <a:t>Ex: The children consider their naps an irritation.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to consider when identifying patterns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Identify the sentence verb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“a,” “an,” and “the” are articles and function </a:t>
            </a:r>
            <a:r>
              <a:rPr lang="en-US" smtClean="0"/>
              <a:t>as adjectives.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Simple: Is an independent clause, which contains a subject/verb and is a complete thought.</a:t>
            </a:r>
          </a:p>
          <a:p>
            <a:pPr marL="0" indent="0">
              <a:buNone/>
            </a:pPr>
            <a:r>
              <a:rPr lang="en-US" dirty="0" smtClean="0"/>
              <a:t>Ex: Robert has a new car</a:t>
            </a:r>
          </a:p>
          <a:p>
            <a:pPr marL="0" indent="0">
              <a:buNone/>
            </a:pPr>
            <a:r>
              <a:rPr lang="en-US" dirty="0" smtClean="0"/>
              <a:t>2. Compound: Contains 2 independent clauses</a:t>
            </a:r>
          </a:p>
          <a:p>
            <a:pPr marL="0" indent="0">
              <a:buNone/>
            </a:pPr>
            <a:r>
              <a:rPr lang="en-US" dirty="0" smtClean="0"/>
              <a:t>Ex: Mary likes the Mountains, but Jackie prefers the seashore?</a:t>
            </a:r>
          </a:p>
          <a:p>
            <a:pPr marL="0" indent="0">
              <a:buNone/>
            </a:pPr>
            <a:r>
              <a:rPr lang="en-US" dirty="0" smtClean="0"/>
              <a:t>3. Complex: contains at least I independent clause and I or more dependent clauses:</a:t>
            </a:r>
          </a:p>
          <a:p>
            <a:pPr marL="0" indent="0">
              <a:buNone/>
            </a:pPr>
            <a:r>
              <a:rPr lang="en-US" dirty="0" smtClean="0"/>
              <a:t>Ex: After we left the football game, we went to the Waffle House.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7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4.Compound/complex: Contains at least 2 independent clauses and I or more dependent clauses.</a:t>
            </a:r>
          </a:p>
          <a:p>
            <a:pPr marL="0" indent="0">
              <a:buNone/>
            </a:pPr>
            <a:r>
              <a:rPr lang="en-US" dirty="0" smtClean="0"/>
              <a:t>Ex: Because there was very little ran this year, the corn crop was poor, and the cattle had to eat </a:t>
            </a:r>
            <a:r>
              <a:rPr lang="en-US" smtClean="0"/>
              <a:t>old stores of hay.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918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424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iRespondQuestionMaster</vt:lpstr>
      <vt:lpstr>iRespondGraphMaster</vt:lpstr>
      <vt:lpstr>Flow</vt:lpstr>
      <vt:lpstr>Sentence Patterns</vt:lpstr>
      <vt:lpstr>                “Be ‘’ verb patterns</vt:lpstr>
      <vt:lpstr>          Linking verb patterns</vt:lpstr>
      <vt:lpstr>     “Intransitive ” verb pattern</vt:lpstr>
      <vt:lpstr>      “Transitive” verb patterns</vt:lpstr>
      <vt:lpstr>Things to consider when identifying patterns</vt:lpstr>
      <vt:lpstr>            Sentence Types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Patterns</dc:title>
  <dc:creator>Robert Delisle</dc:creator>
  <cp:lastModifiedBy>Robert Delisle</cp:lastModifiedBy>
  <cp:revision>11</cp:revision>
  <dcterms:created xsi:type="dcterms:W3CDTF">2014-08-05T17:38:39Z</dcterms:created>
  <dcterms:modified xsi:type="dcterms:W3CDTF">2015-01-06T12:29:34Z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