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9" d="100"/>
          <a:sy n="39" d="100"/>
        </p:scale>
        <p:origin x="8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EB464-9B3F-4B4F-A546-4A7D8E635C61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C1150-1540-4097-9A65-F5F3C476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6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Teachers:</a:t>
            </a:r>
            <a:r>
              <a:rPr lang="en-US" baseline="0" dirty="0" smtClean="0"/>
              <a:t>  Please pull up the website and click on the link to pull up the on-line form so students see what it looks like.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C1150-1540-4097-9A65-F5F3C476F0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03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Teachers: Please make copies of the evaluation</a:t>
            </a:r>
            <a:r>
              <a:rPr lang="en-US" baseline="0" dirty="0" smtClean="0"/>
              <a:t> form and distribute to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C1150-1540-4097-9A65-F5F3C476F0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8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Teachers: Please hand-out envelopes and show students how to address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C1150-1540-4097-9A65-F5F3C476F0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5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oeB9I4R24bTxP3aCdvY-hlxEHvPbZqqb4CaC1xUiz-r1qGw/viewfor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hillgroveseniorproject.weebly.com/uploads/2/0/5/6/20567716/sp_contract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illgroveseniorproject.weebly.com/uploads/2/0/5/6/20567716/sp_evaluation.docx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Senior Project Mentor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8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3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AutoNum type="arabicPeriod"/>
            </a:pPr>
            <a:r>
              <a:rPr lang="en-US" dirty="0"/>
              <a:t>Mentor Information Submission via On-Line </a:t>
            </a:r>
            <a:r>
              <a:rPr lang="en-US" dirty="0" smtClean="0"/>
              <a:t>Form</a:t>
            </a:r>
          </a:p>
          <a:p>
            <a:pPr marL="457200" indent="-457200">
              <a:buAutoNum type="arabicPeriod"/>
            </a:pPr>
            <a:r>
              <a:rPr lang="en-US" dirty="0" smtClean="0"/>
              <a:t>Mentor Contract Form (paper contract submitted to front office)</a:t>
            </a:r>
          </a:p>
          <a:p>
            <a:pPr marL="457200" indent="-457200">
              <a:buAutoNum type="arabicPeriod"/>
            </a:pPr>
            <a:r>
              <a:rPr lang="en-US" dirty="0" smtClean="0"/>
              <a:t>Evaluation Form (submitted by mentor via fax or mail)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3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Mentor Information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87920"/>
            <a:ext cx="9601196" cy="3714472"/>
          </a:xfrm>
        </p:spPr>
        <p:txBody>
          <a:bodyPr>
            <a:normAutofit/>
          </a:bodyPr>
          <a:lstStyle/>
          <a:p>
            <a:r>
              <a:rPr lang="en-US" dirty="0"/>
              <a:t>Go </a:t>
            </a:r>
            <a:r>
              <a:rPr lang="en-US" dirty="0" smtClean="0"/>
              <a:t>to: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docs.google.com/forms/d/e/1FAIpQLSdoeB9I4R24bTxP3aCdvY-hlxEHvPbZqqb4CaC1xUiz-r1qGw/viewform</a:t>
            </a:r>
            <a:r>
              <a:rPr lang="en-US" dirty="0" smtClean="0"/>
              <a:t> and enter your mentor’s information by completing the Mentor Information Form.</a:t>
            </a:r>
          </a:p>
          <a:p>
            <a:pPr lvl="1"/>
            <a:r>
              <a:rPr lang="en-US" dirty="0" smtClean="0"/>
              <a:t>MAKE SURE YOU ENTER YOUR MENTOR’S E-MAIL ADDRESS ACCURATELY!</a:t>
            </a:r>
          </a:p>
          <a:p>
            <a:r>
              <a:rPr lang="en-US" dirty="0" smtClean="0"/>
              <a:t>Your mentor will receive a welcome letter from Dr. Nelson with important information and dates via e-mail.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31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Mentor/Student Contract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you and your mentor must complete and sign the Mentor/Student Contract Form</a:t>
            </a:r>
          </a:p>
          <a:p>
            <a:r>
              <a:rPr lang="en-US" dirty="0" smtClean="0"/>
              <a:t>Upon completion, you must submit the form to the HILLGROVE FRONT OFFICE by the due date</a:t>
            </a:r>
          </a:p>
          <a:p>
            <a:r>
              <a:rPr lang="en-US" dirty="0" smtClean="0"/>
              <a:t>The form may be found at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hillgroveseniorproject.weebly.com/uploads/2/0/5/6/20567716/sp_contract.pdf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4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3:  Evaluation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58960"/>
            <a:ext cx="9601196" cy="362441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Print the Senior Project Evaluation Form found </a:t>
            </a:r>
            <a:r>
              <a:rPr lang="en-US" smtClean="0"/>
              <a:t>at:      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hillgroveseniorproject.weebly.com/uploads/2/0/5/6/20567716/sp_evaluation.docx.pdf</a:t>
            </a:r>
            <a:r>
              <a:rPr lang="en-US" dirty="0" smtClean="0"/>
              <a:t> </a:t>
            </a:r>
          </a:p>
          <a:p>
            <a:pPr marL="457200" indent="-457200">
              <a:buAutoNum type="arabicPeriod"/>
            </a:pPr>
            <a:r>
              <a:rPr lang="en-US" dirty="0" smtClean="0"/>
              <a:t>At the completion of your mentorship, your mentor must complete and submit the form by the due date.  You should provide a stamped and addressed envelope to assist your mentor.</a:t>
            </a:r>
          </a:p>
          <a:p>
            <a:pPr marL="457200" indent="-457200">
              <a:buAutoNum type="arabicPeriod"/>
            </a:pPr>
            <a:r>
              <a:rPr lang="en-US" dirty="0" smtClean="0"/>
              <a:t>Your mentor can return the form to Dr. Nelson 2 ways.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U. S. Postal Service Mail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Fax: (678) 331-8128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5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Your Envelope as Follows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Hillgrove</a:t>
            </a:r>
            <a:r>
              <a:rPr lang="en-US" dirty="0" smtClean="0"/>
              <a:t> High School</a:t>
            </a:r>
          </a:p>
          <a:p>
            <a:pPr marL="0" indent="0">
              <a:buNone/>
            </a:pPr>
            <a:r>
              <a:rPr lang="en-US" dirty="0" smtClean="0"/>
              <a:t>4165 Luther Ward Road</a:t>
            </a:r>
          </a:p>
          <a:p>
            <a:pPr marL="0" indent="0">
              <a:buNone/>
            </a:pPr>
            <a:r>
              <a:rPr lang="en-US" dirty="0" smtClean="0"/>
              <a:t>Powder Springs, GA  30127</a:t>
            </a:r>
          </a:p>
          <a:p>
            <a:pPr marL="0" indent="0">
              <a:buNone/>
            </a:pPr>
            <a:r>
              <a:rPr lang="en-US" dirty="0" smtClean="0"/>
              <a:t>ATTN: Dr. Connie Nelson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4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79598"/>
            <a:ext cx="9601196" cy="35478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SENIOR PROJECT EVALUATION FORM </a:t>
            </a:r>
            <a:r>
              <a:rPr lang="en-US" u="sng" dirty="0" smtClean="0"/>
              <a:t>MAY NOT </a:t>
            </a:r>
            <a:r>
              <a:rPr lang="en-US" dirty="0" smtClean="0"/>
              <a:t>BE…</a:t>
            </a:r>
            <a:endParaRPr lang="en-US" dirty="0"/>
          </a:p>
          <a:p>
            <a:pPr lvl="3"/>
            <a:r>
              <a:rPr lang="en-US" sz="3000" dirty="0" smtClean="0"/>
              <a:t>E-MAILED</a:t>
            </a:r>
          </a:p>
          <a:p>
            <a:pPr lvl="3"/>
            <a:r>
              <a:rPr lang="en-US" sz="3000" dirty="0" smtClean="0"/>
              <a:t>HAND-DELIVERED BY STUDENT</a:t>
            </a:r>
          </a:p>
          <a:p>
            <a:pPr marL="1371600" lvl="3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NO EXCEPTIONS WILL BE MADE</a:t>
            </a:r>
          </a:p>
          <a:p>
            <a:pPr marL="1371600" lvl="3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IT IS </a:t>
            </a:r>
            <a:r>
              <a:rPr lang="en-US" sz="3000" u="sng" dirty="0" smtClean="0">
                <a:solidFill>
                  <a:srgbClr val="FF0000"/>
                </a:solidFill>
              </a:rPr>
              <a:t>YOUR</a:t>
            </a:r>
            <a:r>
              <a:rPr lang="en-US" sz="3000" dirty="0" smtClean="0">
                <a:solidFill>
                  <a:srgbClr val="FF0000"/>
                </a:solidFill>
              </a:rPr>
              <a:t> RESPONSIBILTY TO MAKE SURE YOUR MENTOR COMPLETES BOTH THE </a:t>
            </a:r>
            <a:r>
              <a:rPr lang="en-US" sz="3000" u="sng" dirty="0" smtClean="0">
                <a:solidFill>
                  <a:srgbClr val="FF0000"/>
                </a:solidFill>
              </a:rPr>
              <a:t>CONTRACT FORM </a:t>
            </a:r>
            <a:r>
              <a:rPr lang="en-US" sz="3000" dirty="0" smtClean="0">
                <a:solidFill>
                  <a:srgbClr val="FF0000"/>
                </a:solidFill>
              </a:rPr>
              <a:t>AND THE </a:t>
            </a:r>
            <a:r>
              <a:rPr lang="en-US" sz="3000" u="sng" dirty="0" smtClean="0">
                <a:solidFill>
                  <a:srgbClr val="FF0000"/>
                </a:solidFill>
              </a:rPr>
              <a:t>EVALUATION FORM</a:t>
            </a:r>
            <a:r>
              <a:rPr lang="en-US" sz="3000" dirty="0" smtClean="0">
                <a:solidFill>
                  <a:srgbClr val="FF0000"/>
                </a:solidFill>
              </a:rPr>
              <a:t>.</a:t>
            </a:r>
          </a:p>
          <a:p>
            <a:pPr marL="1371600" lvl="3" indent="0">
              <a:buNone/>
            </a:pP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00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327</Words>
  <Application>Microsoft Office PowerPoint</Application>
  <PresentationFormat>Widescreen</PresentationFormat>
  <Paragraphs>36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</vt:lpstr>
      <vt:lpstr>Senior Project Mentor Information</vt:lpstr>
      <vt:lpstr> 3 Steps</vt:lpstr>
      <vt:lpstr>Step 1: Mentor Information Submission</vt:lpstr>
      <vt:lpstr>Step 2: Mentor/Student Contract Form</vt:lpstr>
      <vt:lpstr>Step 3:  Evaluation Form</vt:lpstr>
      <vt:lpstr>Address Your Envelope as Follows</vt:lpstr>
      <vt:lpstr>IMPORTANT!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Project Mentor Information</dc:title>
  <dc:creator>Connie Nelson</dc:creator>
  <cp:lastModifiedBy>Connie Nelson</cp:lastModifiedBy>
  <cp:revision>12</cp:revision>
  <dcterms:created xsi:type="dcterms:W3CDTF">2015-08-05T19:50:36Z</dcterms:created>
  <dcterms:modified xsi:type="dcterms:W3CDTF">2017-08-09T11:42:32Z</dcterms:modified>
</cp:coreProperties>
</file>