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63" r:id="rId5"/>
    <p:sldId id="261" r:id="rId6"/>
    <p:sldId id="262" r:id="rId7"/>
    <p:sldId id="259" r:id="rId8"/>
  </p:sldIdLst>
  <p:sldSz cx="12192000" cy="6858000"/>
  <p:notesSz cx="6858000" cy="91995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1576"/>
          </a:xfrm>
          <a:prstGeom prst="rect">
            <a:avLst/>
          </a:prstGeom>
        </p:spPr>
        <p:txBody>
          <a:bodyPr vert="horz" lIns="91746" tIns="45873" rIns="91746" bIns="458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1576"/>
          </a:xfrm>
          <a:prstGeom prst="rect">
            <a:avLst/>
          </a:prstGeom>
        </p:spPr>
        <p:txBody>
          <a:bodyPr vert="horz" lIns="91746" tIns="45873" rIns="91746" bIns="45873" rtlCol="0"/>
          <a:lstStyle>
            <a:lvl1pPr algn="r">
              <a:defRPr sz="1200"/>
            </a:lvl1pPr>
          </a:lstStyle>
          <a:p>
            <a:fld id="{F446A3AF-FAAD-4D49-A19D-C44A675CFBA9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9"/>
            <a:ext cx="2971800" cy="461575"/>
          </a:xfrm>
          <a:prstGeom prst="rect">
            <a:avLst/>
          </a:prstGeom>
        </p:spPr>
        <p:txBody>
          <a:bodyPr vert="horz" lIns="91746" tIns="45873" rIns="91746" bIns="458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9"/>
            <a:ext cx="2971800" cy="461575"/>
          </a:xfrm>
          <a:prstGeom prst="rect">
            <a:avLst/>
          </a:prstGeom>
        </p:spPr>
        <p:txBody>
          <a:bodyPr vert="horz" lIns="91746" tIns="45873" rIns="91746" bIns="45873" rtlCol="0" anchor="b"/>
          <a:lstStyle>
            <a:lvl1pPr algn="r">
              <a:defRPr sz="1200"/>
            </a:lvl1pPr>
          </a:lstStyle>
          <a:p>
            <a:fld id="{9BEE1A77-72B7-4738-8313-0FB49F9E4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60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Research Paper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89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to Research Question?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to be connected to your SC product </a:t>
            </a:r>
          </a:p>
          <a:p>
            <a:r>
              <a:rPr lang="en-US" dirty="0" smtClean="0"/>
              <a:t>Cannot be overly simplistic </a:t>
            </a:r>
          </a:p>
          <a:p>
            <a:pPr lvl="1"/>
            <a:r>
              <a:rPr lang="en-US" dirty="0" smtClean="0"/>
              <a:t>Ex. How do you make an app</a:t>
            </a:r>
          </a:p>
          <a:p>
            <a:pPr lvl="1"/>
            <a:r>
              <a:rPr lang="en-US" dirty="0" smtClean="0"/>
              <a:t>Ex. What are some different ways to cook pasta </a:t>
            </a:r>
          </a:p>
          <a:p>
            <a:pPr lvl="1"/>
            <a:r>
              <a:rPr lang="en-US" dirty="0" smtClean="0"/>
              <a:t>Ex. Why is it important to coach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2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36" y="169163"/>
            <a:ext cx="9905998" cy="1905000"/>
          </a:xfrm>
        </p:spPr>
        <p:txBody>
          <a:bodyPr/>
          <a:lstStyle/>
          <a:p>
            <a:r>
              <a:rPr lang="en-US" dirty="0" smtClean="0"/>
              <a:t>Reasonable types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181" y="1913641"/>
            <a:ext cx="10916240" cy="4769963"/>
          </a:xfrm>
        </p:spPr>
        <p:txBody>
          <a:bodyPr/>
          <a:lstStyle/>
          <a:p>
            <a:r>
              <a:rPr lang="en-US" dirty="0" smtClean="0"/>
              <a:t>Expository </a:t>
            </a:r>
          </a:p>
          <a:p>
            <a:pPr lvl="1"/>
            <a:r>
              <a:rPr lang="en-US" dirty="0" smtClean="0"/>
              <a:t>How has technology improved the culinary experience? </a:t>
            </a:r>
          </a:p>
          <a:p>
            <a:pPr lvl="1"/>
            <a:r>
              <a:rPr lang="en-US" dirty="0" smtClean="0"/>
              <a:t>What is the social impact of the black barbershop?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Persuasive</a:t>
            </a:r>
          </a:p>
          <a:p>
            <a:pPr lvl="1"/>
            <a:r>
              <a:rPr lang="en-US" dirty="0" smtClean="0"/>
              <a:t>Should there be more of an interest in mass transit in Atlanta?</a:t>
            </a:r>
          </a:p>
          <a:p>
            <a:pPr lvl="1"/>
            <a:r>
              <a:rPr lang="en-US" dirty="0" smtClean="0"/>
              <a:t>Can sports act as a positive motivator for at risk youth?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7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Brainstorm some ideas that you are interested in that have anything to do with your field </a:t>
            </a:r>
          </a:p>
          <a:p>
            <a:pPr lvl="1"/>
            <a:r>
              <a:rPr lang="en-US" dirty="0" smtClean="0"/>
              <a:t>Ex. Informational technology ( increasing network traffic, new technologies, computers, policies, security, smart vehicles)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3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Research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07041"/>
            <a:ext cx="9905998" cy="4850959"/>
          </a:xfrm>
        </p:spPr>
        <p:txBody>
          <a:bodyPr>
            <a:normAutofit/>
          </a:bodyPr>
          <a:lstStyle/>
          <a:p>
            <a:r>
              <a:rPr lang="en-US" dirty="0" smtClean="0"/>
              <a:t>What am I interested in learning more about in this field of study? </a:t>
            </a:r>
          </a:p>
          <a:p>
            <a:pPr lvl="1"/>
            <a:r>
              <a:rPr lang="en-US" dirty="0" smtClean="0"/>
              <a:t>Carpentry: </a:t>
            </a:r>
          </a:p>
          <a:p>
            <a:pPr lvl="2"/>
            <a:r>
              <a:rPr lang="en-US" dirty="0" smtClean="0"/>
              <a:t>the role of different types of wood </a:t>
            </a:r>
          </a:p>
          <a:p>
            <a:pPr lvl="2"/>
            <a:r>
              <a:rPr lang="en-US" dirty="0" smtClean="0"/>
              <a:t>The impact of the carpentry industry on the economy 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 smtClean="0"/>
              <a:t>Seamstress</a:t>
            </a:r>
          </a:p>
          <a:p>
            <a:pPr lvl="2"/>
            <a:r>
              <a:rPr lang="en-US" dirty="0" smtClean="0"/>
              <a:t>How is culture represented through fashion and dress </a:t>
            </a:r>
          </a:p>
          <a:p>
            <a:pPr lvl="2"/>
            <a:r>
              <a:rPr lang="en-US" dirty="0" smtClean="0"/>
              <a:t>The role of men in the fashion industry</a:t>
            </a:r>
            <a:endParaRPr lang="en-US" dirty="0"/>
          </a:p>
          <a:p>
            <a:pPr lvl="1"/>
            <a:r>
              <a:rPr lang="en-US" dirty="0" smtClean="0"/>
              <a:t>Medical</a:t>
            </a:r>
          </a:p>
          <a:p>
            <a:pPr lvl="2"/>
            <a:r>
              <a:rPr lang="en-US" dirty="0" smtClean="0"/>
              <a:t>What technology has changed medicine</a:t>
            </a:r>
          </a:p>
          <a:p>
            <a:pPr lvl="2"/>
            <a:r>
              <a:rPr lang="en-US" dirty="0" smtClean="0"/>
              <a:t>Research fields </a:t>
            </a:r>
          </a:p>
          <a:p>
            <a:pPr lvl="2"/>
            <a:r>
              <a:rPr lang="en-US" dirty="0" smtClean="0"/>
              <a:t>What are some of the ethical issues in the medical field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Research question based upon your interests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 Ethics in medicine  =     Is the use of stem cells in medical research ethical?</a:t>
            </a:r>
          </a:p>
          <a:p>
            <a:endParaRPr lang="en-US" dirty="0"/>
          </a:p>
          <a:p>
            <a:r>
              <a:rPr lang="en-US" dirty="0" smtClean="0"/>
              <a:t>Ex.   IT    =   What are the benefits of smart cars?</a:t>
            </a:r>
          </a:p>
          <a:p>
            <a:endParaRPr lang="en-US" dirty="0"/>
          </a:p>
          <a:p>
            <a:r>
              <a:rPr lang="en-US" dirty="0" smtClean="0"/>
              <a:t>Ex.  Carpentry   =   How has technology enhanced the wood-making process?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9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227" y="190831"/>
            <a:ext cx="9210660" cy="1576346"/>
          </a:xfrm>
        </p:spPr>
        <p:txBody>
          <a:bodyPr/>
          <a:lstStyle/>
          <a:p>
            <a:r>
              <a:rPr lang="en-US" dirty="0" smtClean="0"/>
              <a:t>Identify your Product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994" y="1378888"/>
            <a:ext cx="9905998" cy="56103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Should relate to  the research question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Ex. Ethics in medicine  =     Is the use of stem cells in medical research ethical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No: experience based portfolio on pediatric medicine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Yes: Experience based portfolio on stem cell research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r>
              <a:rPr lang="en-US" dirty="0"/>
              <a:t>Ex.   IT    =   What are the benefits of smart cars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No:  a model of a smart car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Yes: learning to create or work a component used in smart cars?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r>
              <a:rPr lang="en-US" dirty="0"/>
              <a:t>Ex.  Carpentry   =   How has technology enhanced the wood-making process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No: make a table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Yes: Make a table using a new technology and showcasing that skill </a:t>
            </a:r>
            <a:endParaRPr lang="en-US" dirty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65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115</TotalTime>
  <Words>360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Mesh</vt:lpstr>
      <vt:lpstr>Research Paper</vt:lpstr>
      <vt:lpstr>Guidelines to Research Question? </vt:lpstr>
      <vt:lpstr>Reasonable types of research</vt:lpstr>
      <vt:lpstr>Getting started</vt:lpstr>
      <vt:lpstr>Beginning Research </vt:lpstr>
      <vt:lpstr>Make a Research question based upon your interests</vt:lpstr>
      <vt:lpstr>Identify your Product 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Paper</dc:title>
  <dc:creator>Aliyyah Salam</dc:creator>
  <cp:lastModifiedBy>Wendy Kerzman</cp:lastModifiedBy>
  <cp:revision>8</cp:revision>
  <cp:lastPrinted>2017-09-13T14:54:08Z</cp:lastPrinted>
  <dcterms:created xsi:type="dcterms:W3CDTF">2017-09-13T14:25:43Z</dcterms:created>
  <dcterms:modified xsi:type="dcterms:W3CDTF">2018-09-04T12:21:06Z</dcterms:modified>
</cp:coreProperties>
</file>