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35282A-20BB-4EAF-9D8A-5A179BE7DB84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343D72-6DE9-4715-8844-6CDC104377A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                         Senior Project Speech Presentations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 (30 seconds to 1 min.): Greeting and a hook, name, product, research, and why you chose the topic</a:t>
            </a:r>
          </a:p>
          <a:p>
            <a:r>
              <a:rPr lang="en-US" dirty="0" smtClean="0"/>
              <a:t>Research (2-3 min.): key aspects of research topic, such as claims, things of interest, etc.</a:t>
            </a:r>
          </a:p>
          <a:p>
            <a:r>
              <a:rPr lang="en-US" dirty="0" smtClean="0"/>
              <a:t>Project/Product/mentorship (5-6 min): central focus of speech: experience with mentor, steps creating product, positive aspects of experience and how may be useful for you in the future (avoid talking about procrastination/complications, such as meeting with mentor</a:t>
            </a:r>
          </a:p>
          <a:p>
            <a:r>
              <a:rPr lang="en-US" dirty="0" smtClean="0"/>
              <a:t>Closing: Thank audience for time and opportunity to ask questions, so be prepared for possible question by audience</a:t>
            </a:r>
          </a:p>
          <a:p>
            <a:r>
              <a:rPr lang="en-US" dirty="0" smtClean="0"/>
              <a:t>Technology: save in multiple places, such as flash drive, Goggle documents, and student #. Be sure to check technology in room presenting. Reminder that video no longer than 2 min.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150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                          Senior Project Speech Presentations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Senior Project Speech Presentations</dc:title>
  <dc:creator>install</dc:creator>
  <cp:lastModifiedBy>install</cp:lastModifiedBy>
  <cp:revision>3</cp:revision>
  <dcterms:created xsi:type="dcterms:W3CDTF">2011-10-19T12:24:31Z</dcterms:created>
  <dcterms:modified xsi:type="dcterms:W3CDTF">2011-10-19T12:53:10Z</dcterms:modified>
</cp:coreProperties>
</file>