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9315-83BE-4339-8E9A-F3B334214C4F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B6B-3711-43F9-A76C-A8FFB1CE4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7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9315-83BE-4339-8E9A-F3B334214C4F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B6B-3711-43F9-A76C-A8FFB1CE4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4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9315-83BE-4339-8E9A-F3B334214C4F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B6B-3711-43F9-A76C-A8FFB1CE4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4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9315-83BE-4339-8E9A-F3B334214C4F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B6B-3711-43F9-A76C-A8FFB1CE4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7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9315-83BE-4339-8E9A-F3B334214C4F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B6B-3711-43F9-A76C-A8FFB1CE4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9315-83BE-4339-8E9A-F3B334214C4F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B6B-3711-43F9-A76C-A8FFB1CE4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7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9315-83BE-4339-8E9A-F3B334214C4F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B6B-3711-43F9-A76C-A8FFB1CE4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5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9315-83BE-4339-8E9A-F3B334214C4F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B6B-3711-43F9-A76C-A8FFB1CE4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9315-83BE-4339-8E9A-F3B334214C4F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B6B-3711-43F9-A76C-A8FFB1CE4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5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9315-83BE-4339-8E9A-F3B334214C4F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B6B-3711-43F9-A76C-A8FFB1CE4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1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9315-83BE-4339-8E9A-F3B334214C4F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9B6B-3711-43F9-A76C-A8FFB1CE4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8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39315-83BE-4339-8E9A-F3B334214C4F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9B6B-3711-43F9-A76C-A8FFB1CE4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5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Sara began planning her summer vacation in December.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6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It was precisely against suicidal impulses of this kind that he had hoped to guard himself by opening the diary.</a:t>
            </a:r>
          </a:p>
          <a:p>
            <a:pPr marL="0" indent="0" algn="ctr">
              <a:buNone/>
            </a:pPr>
            <a:r>
              <a:rPr lang="en-US" sz="2400" dirty="0" smtClean="0"/>
              <a:t>(Winston unconsciously wanders back into Mr. </a:t>
            </a:r>
            <a:r>
              <a:rPr lang="en-US" sz="2400" dirty="0" err="1" smtClean="0"/>
              <a:t>Charington’s</a:t>
            </a:r>
            <a:r>
              <a:rPr lang="en-US" sz="2400" dirty="0" smtClean="0"/>
              <a:t> shop)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457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Those clouds promise rain; we should hurry before we get caught in a flash flood.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20945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After the hurricane, many of the offices needed new carpeting.</a:t>
            </a:r>
          </a:p>
        </p:txBody>
      </p:sp>
    </p:spTree>
    <p:extLst>
      <p:ext uri="{BB962C8B-B14F-4D97-AF65-F5344CB8AC3E}">
        <p14:creationId xmlns:p14="http://schemas.microsoft.com/office/powerpoint/2010/main" val="1659149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dirty="0"/>
              <a:t>The team had won the championship last year and was determined to win it again.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44385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Because life is complex, we need complex sentences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16311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Because people know that I am an English teacher</a:t>
            </a:r>
            <a:r>
              <a:rPr lang="en-US" sz="4800" dirty="0" smtClean="0"/>
              <a:t>, they </a:t>
            </a:r>
            <a:r>
              <a:rPr lang="en-US" sz="4800" dirty="0" smtClean="0"/>
              <a:t>make allowances for how I dress and what I say.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97998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He kicked the thing into the gutter, and then, to avoid the crowd, turned down a side-street to the right.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4059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They were talking about the Lottery. </a:t>
            </a:r>
          </a:p>
          <a:p>
            <a:r>
              <a:rPr lang="en-US" sz="4800" dirty="0" smtClean="0"/>
              <a:t>Winston looked back when he had gone thirty </a:t>
            </a:r>
            <a:r>
              <a:rPr lang="en-US" sz="4800" dirty="0" err="1" smtClean="0"/>
              <a:t>metres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Define both sentence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33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You can remember what it was like in the old days, before the Revolution.</a:t>
            </a:r>
          </a:p>
          <a:p>
            <a:pPr marL="0" indent="0" algn="ctr">
              <a:buNone/>
            </a:pPr>
            <a:r>
              <a:rPr lang="en-US" sz="2400" dirty="0"/>
              <a:t>(</a:t>
            </a:r>
            <a:r>
              <a:rPr lang="en-US" sz="2400" dirty="0" smtClean="0"/>
              <a:t>Winston speaking to the old man at the bar)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6144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189</Words>
  <Application>Microsoft Office PowerPoint</Application>
  <PresentationFormat>Widescreen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Sara began planning her summer vacation in December.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 began planning her summer vacation in December.</dc:title>
  <dc:creator>David Thomas</dc:creator>
  <cp:lastModifiedBy>David Thomas</cp:lastModifiedBy>
  <cp:revision>5</cp:revision>
  <dcterms:created xsi:type="dcterms:W3CDTF">2015-10-14T14:53:11Z</dcterms:created>
  <dcterms:modified xsi:type="dcterms:W3CDTF">2015-10-14T16:23:20Z</dcterms:modified>
</cp:coreProperties>
</file>