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9F2AA2-DA0F-4D24-8003-157FA718991D}" type="datetimeFigureOut">
              <a:rPr lang="en-US" smtClean="0"/>
              <a:t>2/16/2015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7E0DDE4-3857-4C49-B516-2857CCBB1CE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F2AA2-DA0F-4D24-8003-157FA718991D}"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F2AA2-DA0F-4D24-8003-157FA718991D}"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9F2AA2-DA0F-4D24-8003-157FA718991D}"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9F2AA2-DA0F-4D24-8003-157FA718991D}"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7E0DDE4-3857-4C49-B516-2857CCBB1C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9F2AA2-DA0F-4D24-8003-157FA718991D}"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9F2AA2-DA0F-4D24-8003-157FA718991D}"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9F2AA2-DA0F-4D24-8003-157FA718991D}"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F2AA2-DA0F-4D24-8003-157FA718991D}"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9F2AA2-DA0F-4D24-8003-157FA718991D}"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9F2AA2-DA0F-4D24-8003-157FA718991D}"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0DDE4-3857-4C49-B516-2857CCBB1C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9F2AA2-DA0F-4D24-8003-157FA718991D}" type="datetimeFigureOut">
              <a:rPr lang="en-US" smtClean="0"/>
              <a:t>2/16/2015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7E0DDE4-3857-4C49-B516-2857CCBB1CE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Say everything you need to say in as few words as possible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4685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Word</a:t>
            </a:r>
            <a:endParaRPr lang="en-US" dirty="0"/>
          </a:p>
        </p:txBody>
      </p:sp>
      <p:sp>
        <p:nvSpPr>
          <p:cNvPr id="3" name="Content Placeholder 2"/>
          <p:cNvSpPr>
            <a:spLocks noGrp="1"/>
          </p:cNvSpPr>
          <p:nvPr>
            <p:ph idx="1"/>
          </p:nvPr>
        </p:nvSpPr>
        <p:spPr/>
        <p:txBody>
          <a:bodyPr/>
          <a:lstStyle/>
          <a:p>
            <a:r>
              <a:rPr lang="en-US" b="1" dirty="0"/>
              <a:t>Concise</a:t>
            </a:r>
            <a:r>
              <a:rPr lang="en-US" dirty="0"/>
              <a:t>: Eric Clapton and Steve </a:t>
            </a:r>
            <a:r>
              <a:rPr lang="en-US" dirty="0" err="1"/>
              <a:t>Winwood</a:t>
            </a:r>
            <a:r>
              <a:rPr lang="en-US" dirty="0"/>
              <a:t> formed a new band in 1969, ironically naming it Blind Faith because speculation suggested that the group would rival the musicians’ previous popular bands, Cream and </a:t>
            </a:r>
            <a:r>
              <a:rPr lang="en-US" dirty="0" smtClean="0"/>
              <a:t>Traffic</a:t>
            </a:r>
            <a:r>
              <a:rPr lang="en-US" dirty="0"/>
              <a:t> </a:t>
            </a:r>
            <a:r>
              <a:rPr lang="en-US" dirty="0" smtClean="0"/>
              <a:t> (32 </a:t>
            </a:r>
            <a:r>
              <a:rPr lang="en-US" dirty="0"/>
              <a:t>words)</a:t>
            </a:r>
          </a:p>
          <a:p>
            <a:endParaRPr lang="en-US" dirty="0"/>
          </a:p>
        </p:txBody>
      </p:sp>
    </p:spTree>
    <p:extLst>
      <p:ext uri="{BB962C8B-B14F-4D97-AF65-F5344CB8AC3E}">
        <p14:creationId xmlns:p14="http://schemas.microsoft.com/office/powerpoint/2010/main" val="2040452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word</a:t>
            </a:r>
            <a:endParaRPr lang="en-US" dirty="0"/>
          </a:p>
        </p:txBody>
      </p:sp>
      <p:sp>
        <p:nvSpPr>
          <p:cNvPr id="3" name="Content Placeholder 2"/>
          <p:cNvSpPr>
            <a:spLocks noGrp="1"/>
          </p:cNvSpPr>
          <p:nvPr>
            <p:ph idx="1"/>
          </p:nvPr>
        </p:nvSpPr>
        <p:spPr/>
        <p:txBody>
          <a:bodyPr>
            <a:normAutofit/>
          </a:bodyPr>
          <a:lstStyle/>
          <a:p>
            <a:r>
              <a:rPr lang="en-US" b="1" dirty="0"/>
              <a:t>Wordy</a:t>
            </a:r>
            <a:r>
              <a:rPr lang="en-US" dirty="0"/>
              <a:t>: Many have made the wise observation that when a stone is in motion rolling down a hill or incline that that moving stone is not as likely to be covered all over with the kind of thick green moss that grows on stationary unmoving things and becomes a nuisance and suggests that those things haven’t moved in a long time and probably won’t move any time </a:t>
            </a:r>
            <a:r>
              <a:rPr lang="en-US" dirty="0" smtClean="0"/>
              <a:t>soon</a:t>
            </a:r>
            <a:r>
              <a:rPr lang="en-US" dirty="0"/>
              <a:t> </a:t>
            </a:r>
            <a:r>
              <a:rPr lang="en-US" dirty="0" smtClean="0"/>
              <a:t> (67 </a:t>
            </a:r>
            <a:r>
              <a:rPr lang="en-US" dirty="0"/>
              <a:t>words)</a:t>
            </a:r>
          </a:p>
          <a:p>
            <a:endParaRPr lang="en-US" dirty="0"/>
          </a:p>
        </p:txBody>
      </p:sp>
    </p:spTree>
    <p:extLst>
      <p:ext uri="{BB962C8B-B14F-4D97-AF65-F5344CB8AC3E}">
        <p14:creationId xmlns:p14="http://schemas.microsoft.com/office/powerpoint/2010/main" val="119636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Word</a:t>
            </a:r>
            <a:endParaRPr lang="en-US" dirty="0"/>
          </a:p>
        </p:txBody>
      </p:sp>
      <p:sp>
        <p:nvSpPr>
          <p:cNvPr id="3" name="Content Placeholder 2"/>
          <p:cNvSpPr>
            <a:spLocks noGrp="1"/>
          </p:cNvSpPr>
          <p:nvPr>
            <p:ph idx="1"/>
          </p:nvPr>
        </p:nvSpPr>
        <p:spPr/>
        <p:txBody>
          <a:bodyPr/>
          <a:lstStyle/>
          <a:p>
            <a:r>
              <a:rPr lang="en-US" b="1" dirty="0"/>
              <a:t>Concise</a:t>
            </a:r>
            <a:r>
              <a:rPr lang="en-US" dirty="0"/>
              <a:t>: A rolling stone gathers no </a:t>
            </a:r>
            <a:r>
              <a:rPr lang="en-US" dirty="0" smtClean="0"/>
              <a:t>moss</a:t>
            </a:r>
            <a:r>
              <a:rPr lang="en-US" dirty="0"/>
              <a:t> </a:t>
            </a:r>
            <a:r>
              <a:rPr lang="en-US" dirty="0" smtClean="0"/>
              <a:t> (6 </a:t>
            </a:r>
            <a:r>
              <a:rPr lang="en-US" dirty="0"/>
              <a:t>words)</a:t>
            </a:r>
          </a:p>
          <a:p>
            <a:endParaRPr lang="en-US" dirty="0"/>
          </a:p>
        </p:txBody>
      </p:sp>
    </p:spTree>
    <p:extLst>
      <p:ext uri="{BB962C8B-B14F-4D97-AF65-F5344CB8AC3E}">
        <p14:creationId xmlns:p14="http://schemas.microsoft.com/office/powerpoint/2010/main" val="307988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Eliminate unnecessary determiners and modifiers</a:t>
            </a:r>
          </a:p>
        </p:txBody>
      </p:sp>
      <p:sp>
        <p:nvSpPr>
          <p:cNvPr id="3" name="Content Placeholder 2"/>
          <p:cNvSpPr>
            <a:spLocks noGrp="1"/>
          </p:cNvSpPr>
          <p:nvPr>
            <p:ph idx="1"/>
          </p:nvPr>
        </p:nvSpPr>
        <p:spPr/>
        <p:txBody>
          <a:bodyPr/>
          <a:lstStyle/>
          <a:p>
            <a:r>
              <a:rPr lang="en-US" b="1" dirty="0"/>
              <a:t>Wordy</a:t>
            </a:r>
            <a:r>
              <a:rPr lang="en-US" dirty="0"/>
              <a:t>: Any particular type of dessert is fine with </a:t>
            </a:r>
            <a:r>
              <a:rPr lang="en-US" dirty="0" smtClean="0"/>
              <a:t>me</a:t>
            </a:r>
            <a:r>
              <a:rPr lang="en-US" dirty="0"/>
              <a:t> </a:t>
            </a:r>
            <a:r>
              <a:rPr lang="en-US" dirty="0" smtClean="0"/>
              <a:t> (9 </a:t>
            </a:r>
            <a:r>
              <a:rPr lang="en-US" dirty="0"/>
              <a:t>words</a:t>
            </a:r>
            <a:r>
              <a:rPr lang="en-US" dirty="0" smtClean="0"/>
              <a:t>)</a:t>
            </a:r>
          </a:p>
          <a:p>
            <a:endParaRPr lang="en-US" dirty="0"/>
          </a:p>
          <a:p>
            <a:r>
              <a:rPr lang="en-US" dirty="0" smtClean="0"/>
              <a:t>WHAT ARE OUR MODIFIERS THAT WE CAN ELIMINATE??</a:t>
            </a:r>
            <a:endParaRPr lang="en-US" dirty="0"/>
          </a:p>
          <a:p>
            <a:endParaRPr lang="en-US" dirty="0"/>
          </a:p>
        </p:txBody>
      </p:sp>
    </p:spTree>
    <p:extLst>
      <p:ext uri="{BB962C8B-B14F-4D97-AF65-F5344CB8AC3E}">
        <p14:creationId xmlns:p14="http://schemas.microsoft.com/office/powerpoint/2010/main" val="333458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Eliminate unnecessary determiners and modifiers</a:t>
            </a:r>
            <a:endParaRPr lang="en-US" dirty="0"/>
          </a:p>
        </p:txBody>
      </p:sp>
      <p:sp>
        <p:nvSpPr>
          <p:cNvPr id="3" name="Content Placeholder 2"/>
          <p:cNvSpPr>
            <a:spLocks noGrp="1"/>
          </p:cNvSpPr>
          <p:nvPr>
            <p:ph idx="1"/>
          </p:nvPr>
        </p:nvSpPr>
        <p:spPr/>
        <p:txBody>
          <a:bodyPr/>
          <a:lstStyle/>
          <a:p>
            <a:r>
              <a:rPr lang="en-US" b="1" dirty="0"/>
              <a:t>Concise</a:t>
            </a:r>
            <a:r>
              <a:rPr lang="en-US" dirty="0"/>
              <a:t>: Any dessert is fine with </a:t>
            </a:r>
            <a:r>
              <a:rPr lang="en-US" dirty="0" smtClean="0"/>
              <a:t>me</a:t>
            </a:r>
            <a:r>
              <a:rPr lang="en-US" dirty="0"/>
              <a:t> </a:t>
            </a:r>
            <a:r>
              <a:rPr lang="en-US" dirty="0" smtClean="0"/>
              <a:t> (6 </a:t>
            </a:r>
            <a:r>
              <a:rPr lang="en-US" dirty="0"/>
              <a:t>words)</a:t>
            </a:r>
          </a:p>
          <a:p>
            <a:endParaRPr lang="en-US" dirty="0"/>
          </a:p>
        </p:txBody>
      </p:sp>
    </p:spTree>
    <p:extLst>
      <p:ext uri="{BB962C8B-B14F-4D97-AF65-F5344CB8AC3E}">
        <p14:creationId xmlns:p14="http://schemas.microsoft.com/office/powerpoint/2010/main" val="2346294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Eliminate unnecessary determiners and modifiers</a:t>
            </a:r>
            <a:endParaRPr lang="en-US" dirty="0"/>
          </a:p>
        </p:txBody>
      </p:sp>
      <p:sp>
        <p:nvSpPr>
          <p:cNvPr id="3" name="Content Placeholder 2"/>
          <p:cNvSpPr>
            <a:spLocks noGrp="1"/>
          </p:cNvSpPr>
          <p:nvPr>
            <p:ph idx="1"/>
          </p:nvPr>
        </p:nvSpPr>
        <p:spPr/>
        <p:txBody>
          <a:bodyPr/>
          <a:lstStyle/>
          <a:p>
            <a:r>
              <a:rPr lang="en-US" b="1" dirty="0"/>
              <a:t>Wordy</a:t>
            </a:r>
            <a:r>
              <a:rPr lang="en-US" dirty="0"/>
              <a:t>: For all intents and purposes, American industrial productivity generally depends on certain factors that are really more psychological in kind than of any given technological aspect</a:t>
            </a:r>
            <a:r>
              <a:rPr lang="en-US" dirty="0" smtClean="0"/>
              <a:t>.  (</a:t>
            </a:r>
            <a:r>
              <a:rPr lang="en-US" dirty="0"/>
              <a:t>26 words)</a:t>
            </a:r>
          </a:p>
          <a:p>
            <a:endParaRPr lang="en-US" dirty="0"/>
          </a:p>
        </p:txBody>
      </p:sp>
    </p:spTree>
    <p:extLst>
      <p:ext uri="{BB962C8B-B14F-4D97-AF65-F5344CB8AC3E}">
        <p14:creationId xmlns:p14="http://schemas.microsoft.com/office/powerpoint/2010/main" val="3109194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Eliminate unnecessary determiners and modifiers</a:t>
            </a:r>
            <a:endParaRPr lang="en-US" dirty="0"/>
          </a:p>
        </p:txBody>
      </p:sp>
      <p:sp>
        <p:nvSpPr>
          <p:cNvPr id="3" name="Content Placeholder 2"/>
          <p:cNvSpPr>
            <a:spLocks noGrp="1"/>
          </p:cNvSpPr>
          <p:nvPr>
            <p:ph idx="1"/>
          </p:nvPr>
        </p:nvSpPr>
        <p:spPr/>
        <p:txBody>
          <a:bodyPr/>
          <a:lstStyle/>
          <a:p>
            <a:r>
              <a:rPr lang="en-US" b="1" dirty="0"/>
              <a:t>Concise</a:t>
            </a:r>
            <a:r>
              <a:rPr lang="en-US" dirty="0"/>
              <a:t>: American industrial productivity depends more on psychological than on technological </a:t>
            </a:r>
            <a:r>
              <a:rPr lang="en-US" dirty="0" smtClean="0"/>
              <a:t>factors</a:t>
            </a:r>
            <a:r>
              <a:rPr lang="en-US" dirty="0"/>
              <a:t> </a:t>
            </a:r>
            <a:r>
              <a:rPr lang="en-US" dirty="0" smtClean="0"/>
              <a:t>  (11 </a:t>
            </a:r>
            <a:r>
              <a:rPr lang="en-US" dirty="0"/>
              <a:t>words)</a:t>
            </a:r>
          </a:p>
          <a:p>
            <a:endParaRPr lang="en-US" dirty="0"/>
          </a:p>
        </p:txBody>
      </p:sp>
    </p:spTree>
    <p:extLst>
      <p:ext uri="{BB962C8B-B14F-4D97-AF65-F5344CB8AC3E}">
        <p14:creationId xmlns:p14="http://schemas.microsoft.com/office/powerpoint/2010/main" val="2738856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Eliminate unnecessary determiners and modifiers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Here's a list of some words and phrases that can often be pruned away to make sentences clearer:</a:t>
            </a:r>
          </a:p>
          <a:p>
            <a:r>
              <a:rPr lang="en-US" dirty="0"/>
              <a:t>kind of</a:t>
            </a:r>
          </a:p>
          <a:p>
            <a:r>
              <a:rPr lang="en-US" dirty="0"/>
              <a:t>sort of</a:t>
            </a:r>
          </a:p>
          <a:p>
            <a:r>
              <a:rPr lang="en-US" dirty="0"/>
              <a:t>type of</a:t>
            </a:r>
          </a:p>
          <a:p>
            <a:r>
              <a:rPr lang="en-US" dirty="0"/>
              <a:t>really</a:t>
            </a:r>
          </a:p>
          <a:p>
            <a:r>
              <a:rPr lang="en-US" dirty="0"/>
              <a:t>basically</a:t>
            </a:r>
          </a:p>
          <a:p>
            <a:r>
              <a:rPr lang="en-US" dirty="0"/>
              <a:t>for all intents and purposes</a:t>
            </a:r>
          </a:p>
          <a:p>
            <a:r>
              <a:rPr lang="en-US" dirty="0"/>
              <a:t>definitely</a:t>
            </a:r>
          </a:p>
          <a:p>
            <a:r>
              <a:rPr lang="en-US" dirty="0"/>
              <a:t>actually</a:t>
            </a:r>
          </a:p>
          <a:p>
            <a:r>
              <a:rPr lang="en-US" dirty="0"/>
              <a:t>generally</a:t>
            </a:r>
          </a:p>
          <a:p>
            <a:r>
              <a:rPr lang="en-US" dirty="0"/>
              <a:t>individual</a:t>
            </a:r>
          </a:p>
          <a:p>
            <a:r>
              <a:rPr lang="en-US" dirty="0"/>
              <a:t>specific</a:t>
            </a:r>
          </a:p>
          <a:p>
            <a:r>
              <a:rPr lang="en-US" dirty="0"/>
              <a:t>particular</a:t>
            </a:r>
          </a:p>
          <a:p>
            <a:endParaRPr lang="en-US" dirty="0"/>
          </a:p>
        </p:txBody>
      </p:sp>
    </p:spTree>
    <p:extLst>
      <p:ext uri="{BB962C8B-B14F-4D97-AF65-F5344CB8AC3E}">
        <p14:creationId xmlns:p14="http://schemas.microsoft.com/office/powerpoint/2010/main" val="375346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Changing Phrases</a:t>
            </a:r>
            <a:br>
              <a:rPr lang="en-US" b="1" dirty="0"/>
            </a:br>
            <a:endParaRPr lang="en-US" dirty="0"/>
          </a:p>
        </p:txBody>
      </p:sp>
      <p:sp>
        <p:nvSpPr>
          <p:cNvPr id="3" name="Content Placeholder 2"/>
          <p:cNvSpPr>
            <a:spLocks noGrp="1"/>
          </p:cNvSpPr>
          <p:nvPr>
            <p:ph idx="1"/>
          </p:nvPr>
        </p:nvSpPr>
        <p:spPr/>
        <p:txBody>
          <a:bodyPr/>
          <a:lstStyle/>
          <a:p>
            <a:r>
              <a:rPr lang="en-US" b="1" dirty="0"/>
              <a:t>1. Change phrases into single-words and </a:t>
            </a:r>
            <a:r>
              <a:rPr lang="en-US" b="1" dirty="0" smtClean="0"/>
              <a:t>adjectives-</a:t>
            </a:r>
            <a:r>
              <a:rPr lang="en-US" dirty="0" smtClean="0"/>
              <a:t>Using </a:t>
            </a:r>
            <a:r>
              <a:rPr lang="en-US" dirty="0"/>
              <a:t>phrases to convey meaning that could be presented in a single word contributes to wordiness. Convert phrases into single words when possible.</a:t>
            </a:r>
          </a:p>
          <a:p>
            <a:endParaRPr lang="en-US" dirty="0"/>
          </a:p>
        </p:txBody>
      </p:sp>
    </p:spTree>
    <p:extLst>
      <p:ext uri="{BB962C8B-B14F-4D97-AF65-F5344CB8AC3E}">
        <p14:creationId xmlns:p14="http://schemas.microsoft.com/office/powerpoint/2010/main" val="2966557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Changing Phrases</a:t>
            </a:r>
            <a:br>
              <a:rPr lang="en-US" b="1" dirty="0" smtClean="0"/>
            </a:br>
            <a:endParaRPr lang="en-US" dirty="0"/>
          </a:p>
        </p:txBody>
      </p:sp>
      <p:sp>
        <p:nvSpPr>
          <p:cNvPr id="3" name="Content Placeholder 2"/>
          <p:cNvSpPr>
            <a:spLocks noGrp="1"/>
          </p:cNvSpPr>
          <p:nvPr>
            <p:ph idx="1"/>
          </p:nvPr>
        </p:nvSpPr>
        <p:spPr/>
        <p:txBody>
          <a:bodyPr/>
          <a:lstStyle/>
          <a:p>
            <a:r>
              <a:rPr lang="en-US" b="1" dirty="0"/>
              <a:t>Wordy</a:t>
            </a:r>
            <a:r>
              <a:rPr lang="en-US" dirty="0"/>
              <a:t>: The employee with ambition... </a:t>
            </a:r>
            <a:endParaRPr lang="en-US" dirty="0" smtClean="0"/>
          </a:p>
          <a:p>
            <a:pPr marL="0" indent="0">
              <a:buNone/>
            </a:pPr>
            <a:r>
              <a:rPr lang="en-US" dirty="0" smtClean="0"/>
              <a:t>(</a:t>
            </a:r>
            <a:r>
              <a:rPr lang="en-US" dirty="0"/>
              <a:t>4 </a:t>
            </a:r>
            <a:r>
              <a:rPr lang="en-US" dirty="0" smtClean="0"/>
              <a:t>words</a:t>
            </a:r>
            <a:r>
              <a:rPr lang="en-US" dirty="0"/>
              <a:t>)</a:t>
            </a:r>
          </a:p>
          <a:p>
            <a:r>
              <a:rPr lang="en-US" b="1" dirty="0"/>
              <a:t>Concise</a:t>
            </a:r>
            <a:r>
              <a:rPr lang="en-US" dirty="0"/>
              <a:t>: The ambitious employee... (3 words)</a:t>
            </a:r>
          </a:p>
        </p:txBody>
      </p:sp>
    </p:spTree>
    <p:extLst>
      <p:ext uri="{BB962C8B-B14F-4D97-AF65-F5344CB8AC3E}">
        <p14:creationId xmlns:p14="http://schemas.microsoft.com/office/powerpoint/2010/main" val="171593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Replace several vague words with more powerful and specific words.</a:t>
            </a:r>
            <a:br>
              <a:rPr lang="en-US" b="1" dirty="0"/>
            </a:br>
            <a:endParaRPr lang="en-US" dirty="0"/>
          </a:p>
        </p:txBody>
      </p:sp>
      <p:sp>
        <p:nvSpPr>
          <p:cNvPr id="3" name="Content Placeholder 2"/>
          <p:cNvSpPr>
            <a:spLocks noGrp="1"/>
          </p:cNvSpPr>
          <p:nvPr>
            <p:ph idx="1"/>
          </p:nvPr>
        </p:nvSpPr>
        <p:spPr/>
        <p:txBody>
          <a:bodyPr/>
          <a:lstStyle/>
          <a:p>
            <a:r>
              <a:rPr lang="en-US" b="1" dirty="0"/>
              <a:t>Wordy</a:t>
            </a:r>
            <a:r>
              <a:rPr lang="en-US" dirty="0"/>
              <a:t>: The politician talked about several of the merits of after-school programs in his </a:t>
            </a:r>
            <a:r>
              <a:rPr lang="en-US" dirty="0" smtClean="0"/>
              <a:t>speech (14 Words)</a:t>
            </a:r>
          </a:p>
          <a:p>
            <a:endParaRPr lang="en-US" dirty="0"/>
          </a:p>
          <a:p>
            <a:r>
              <a:rPr lang="en-US" b="1" dirty="0"/>
              <a:t>Concise</a:t>
            </a:r>
            <a:r>
              <a:rPr lang="en-US" dirty="0"/>
              <a:t>: The politician touted after-school programs in his </a:t>
            </a:r>
            <a:r>
              <a:rPr lang="en-US" dirty="0" smtClean="0"/>
              <a:t>speech</a:t>
            </a:r>
            <a:r>
              <a:rPr lang="en-US" dirty="0"/>
              <a:t> </a:t>
            </a:r>
            <a:r>
              <a:rPr lang="en-US" dirty="0" smtClean="0"/>
              <a:t>(8 </a:t>
            </a:r>
            <a:r>
              <a:rPr lang="en-US" dirty="0"/>
              <a:t>words)</a:t>
            </a:r>
          </a:p>
          <a:p>
            <a:endParaRPr lang="en-US" dirty="0" smtClean="0"/>
          </a:p>
          <a:p>
            <a:endParaRPr lang="en-US" dirty="0"/>
          </a:p>
          <a:p>
            <a:endParaRPr lang="en-US" dirty="0"/>
          </a:p>
        </p:txBody>
      </p:sp>
    </p:spTree>
    <p:extLst>
      <p:ext uri="{BB962C8B-B14F-4D97-AF65-F5344CB8AC3E}">
        <p14:creationId xmlns:p14="http://schemas.microsoft.com/office/powerpoint/2010/main" val="3223474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Changing Phrases</a:t>
            </a:r>
            <a:br>
              <a:rPr lang="en-US" b="1" dirty="0" smtClean="0"/>
            </a:br>
            <a:endParaRPr lang="en-US" dirty="0"/>
          </a:p>
        </p:txBody>
      </p:sp>
      <p:sp>
        <p:nvSpPr>
          <p:cNvPr id="3" name="Content Placeholder 2"/>
          <p:cNvSpPr>
            <a:spLocks noGrp="1"/>
          </p:cNvSpPr>
          <p:nvPr>
            <p:ph idx="1"/>
          </p:nvPr>
        </p:nvSpPr>
        <p:spPr/>
        <p:txBody>
          <a:bodyPr/>
          <a:lstStyle/>
          <a:p>
            <a:r>
              <a:rPr lang="en-US" b="1" dirty="0"/>
              <a:t>Wordy</a:t>
            </a:r>
            <a:r>
              <a:rPr lang="en-US" dirty="0"/>
              <a:t>: The department showing the best performance... (6 words</a:t>
            </a:r>
            <a:r>
              <a:rPr lang="en-US" dirty="0" smtClean="0"/>
              <a:t>)</a:t>
            </a:r>
          </a:p>
          <a:p>
            <a:r>
              <a:rPr lang="en-US" b="1" dirty="0"/>
              <a:t>Wordy:</a:t>
            </a:r>
            <a:r>
              <a:rPr lang="en-US" dirty="0"/>
              <a:t> We read the letter we received yesterday and reviewed it thoroughly</a:t>
            </a:r>
            <a:r>
              <a:rPr lang="en-US" dirty="0" smtClean="0"/>
              <a:t>.</a:t>
            </a:r>
          </a:p>
        </p:txBody>
      </p:sp>
    </p:spTree>
    <p:extLst>
      <p:ext uri="{BB962C8B-B14F-4D97-AF65-F5344CB8AC3E}">
        <p14:creationId xmlns:p14="http://schemas.microsoft.com/office/powerpoint/2010/main" val="4154159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Change clauses into phrases or modifiers </a:t>
            </a:r>
            <a:br>
              <a:rPr lang="en-US" b="1" dirty="0" smtClean="0"/>
            </a:br>
            <a:endParaRPr lang="en-US" dirty="0"/>
          </a:p>
        </p:txBody>
      </p:sp>
      <p:sp>
        <p:nvSpPr>
          <p:cNvPr id="3" name="Content Placeholder 2"/>
          <p:cNvSpPr>
            <a:spLocks noGrp="1"/>
          </p:cNvSpPr>
          <p:nvPr>
            <p:ph idx="1"/>
          </p:nvPr>
        </p:nvSpPr>
        <p:spPr/>
        <p:txBody>
          <a:bodyPr/>
          <a:lstStyle/>
          <a:p>
            <a:r>
              <a:rPr lang="en-US" b="1" dirty="0" smtClean="0"/>
              <a:t>Wordy</a:t>
            </a:r>
            <a:r>
              <a:rPr lang="en-US" dirty="0" smtClean="0"/>
              <a:t>: The report, which was released recently... (6 words)</a:t>
            </a:r>
          </a:p>
          <a:p>
            <a:r>
              <a:rPr lang="en-US" b="1" dirty="0" smtClean="0"/>
              <a:t>Wordy</a:t>
            </a:r>
            <a:r>
              <a:rPr lang="en-US" dirty="0" smtClean="0"/>
              <a:t>: All applicants who are interested in the job must... (9 words)</a:t>
            </a:r>
          </a:p>
          <a:p>
            <a:r>
              <a:rPr lang="en-US" b="1" dirty="0"/>
              <a:t>Wordy</a:t>
            </a:r>
            <a:r>
              <a:rPr lang="en-US" dirty="0"/>
              <a:t>: The system that is most efficient and accurate... (8 words)</a:t>
            </a:r>
          </a:p>
        </p:txBody>
      </p:sp>
    </p:spTree>
    <p:extLst>
      <p:ext uri="{BB962C8B-B14F-4D97-AF65-F5344CB8AC3E}">
        <p14:creationId xmlns:p14="http://schemas.microsoft.com/office/powerpoint/2010/main" val="140143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Replace several vague </a:t>
            </a:r>
            <a:r>
              <a:rPr lang="en-US" b="1" dirty="0" smtClean="0"/>
              <a:t>words…</a:t>
            </a:r>
            <a:endParaRPr lang="en-US" b="1" dirty="0"/>
          </a:p>
        </p:txBody>
      </p:sp>
      <p:sp>
        <p:nvSpPr>
          <p:cNvPr id="3" name="Content Placeholder 2"/>
          <p:cNvSpPr>
            <a:spLocks noGrp="1"/>
          </p:cNvSpPr>
          <p:nvPr>
            <p:ph idx="1"/>
          </p:nvPr>
        </p:nvSpPr>
        <p:spPr/>
        <p:txBody>
          <a:bodyPr/>
          <a:lstStyle/>
          <a:p>
            <a:r>
              <a:rPr lang="en-US" b="1" dirty="0"/>
              <a:t>Wordy</a:t>
            </a:r>
            <a:r>
              <a:rPr lang="en-US" dirty="0"/>
              <a:t>: Suzie believed but could not confirm that Billy had feelings of affection for </a:t>
            </a:r>
            <a:r>
              <a:rPr lang="en-US" dirty="0" smtClean="0"/>
              <a:t>her</a:t>
            </a:r>
            <a:r>
              <a:rPr lang="en-US" dirty="0"/>
              <a:t> </a:t>
            </a:r>
            <a:r>
              <a:rPr lang="en-US" dirty="0" smtClean="0"/>
              <a:t> (14 </a:t>
            </a:r>
            <a:r>
              <a:rPr lang="en-US" dirty="0"/>
              <a:t>words)</a:t>
            </a:r>
          </a:p>
          <a:p>
            <a:endParaRPr lang="en-US" dirty="0"/>
          </a:p>
        </p:txBody>
      </p:sp>
    </p:spTree>
    <p:extLst>
      <p:ext uri="{BB962C8B-B14F-4D97-AF65-F5344CB8AC3E}">
        <p14:creationId xmlns:p14="http://schemas.microsoft.com/office/powerpoint/2010/main" val="427516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Replace several vague words…</a:t>
            </a:r>
            <a:endParaRPr lang="en-US" dirty="0"/>
          </a:p>
        </p:txBody>
      </p:sp>
      <p:sp>
        <p:nvSpPr>
          <p:cNvPr id="3" name="Content Placeholder 2"/>
          <p:cNvSpPr>
            <a:spLocks noGrp="1"/>
          </p:cNvSpPr>
          <p:nvPr>
            <p:ph idx="1"/>
          </p:nvPr>
        </p:nvSpPr>
        <p:spPr/>
        <p:txBody>
          <a:bodyPr/>
          <a:lstStyle/>
          <a:p>
            <a:r>
              <a:rPr lang="en-US" b="1" dirty="0"/>
              <a:t>Concise</a:t>
            </a:r>
            <a:r>
              <a:rPr lang="en-US" dirty="0"/>
              <a:t>: Suzie assumed that Billy adored her.</a:t>
            </a:r>
          </a:p>
          <a:p>
            <a:pPr marL="0" indent="0">
              <a:buNone/>
            </a:pPr>
            <a:r>
              <a:rPr lang="en-US" dirty="0"/>
              <a:t>(6 words)</a:t>
            </a:r>
          </a:p>
          <a:p>
            <a:endParaRPr lang="en-US" dirty="0"/>
          </a:p>
        </p:txBody>
      </p:sp>
    </p:spTree>
    <p:extLst>
      <p:ext uri="{BB962C8B-B14F-4D97-AF65-F5344CB8AC3E}">
        <p14:creationId xmlns:p14="http://schemas.microsoft.com/office/powerpoint/2010/main" val="90274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Replace several vague words…</a:t>
            </a:r>
            <a:endParaRPr lang="en-US" dirty="0"/>
          </a:p>
        </p:txBody>
      </p:sp>
      <p:sp>
        <p:nvSpPr>
          <p:cNvPr id="3" name="Content Placeholder 2"/>
          <p:cNvSpPr>
            <a:spLocks noGrp="1"/>
          </p:cNvSpPr>
          <p:nvPr>
            <p:ph idx="1"/>
          </p:nvPr>
        </p:nvSpPr>
        <p:spPr/>
        <p:txBody>
          <a:bodyPr/>
          <a:lstStyle/>
          <a:p>
            <a:r>
              <a:rPr lang="en-US" b="1" dirty="0"/>
              <a:t>Wordy</a:t>
            </a:r>
            <a:r>
              <a:rPr lang="en-US" dirty="0"/>
              <a:t>: Our Web site has made available many of the things you can use for making a decision on the best </a:t>
            </a:r>
            <a:r>
              <a:rPr lang="en-US" dirty="0" smtClean="0"/>
              <a:t>dentist</a:t>
            </a:r>
            <a:r>
              <a:rPr lang="en-US" dirty="0"/>
              <a:t> </a:t>
            </a:r>
            <a:r>
              <a:rPr lang="en-US" dirty="0" smtClean="0"/>
              <a:t> (</a:t>
            </a:r>
            <a:r>
              <a:rPr lang="en-US" dirty="0"/>
              <a:t>20 words)</a:t>
            </a:r>
          </a:p>
          <a:p>
            <a:endParaRPr lang="en-US" dirty="0"/>
          </a:p>
        </p:txBody>
      </p:sp>
    </p:spTree>
    <p:extLst>
      <p:ext uri="{BB962C8B-B14F-4D97-AF65-F5344CB8AC3E}">
        <p14:creationId xmlns:p14="http://schemas.microsoft.com/office/powerpoint/2010/main" val="348660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Replace several vague words…</a:t>
            </a:r>
            <a:endParaRPr lang="en-US" dirty="0"/>
          </a:p>
        </p:txBody>
      </p:sp>
      <p:sp>
        <p:nvSpPr>
          <p:cNvPr id="3" name="Content Placeholder 2"/>
          <p:cNvSpPr>
            <a:spLocks noGrp="1"/>
          </p:cNvSpPr>
          <p:nvPr>
            <p:ph idx="1"/>
          </p:nvPr>
        </p:nvSpPr>
        <p:spPr/>
        <p:txBody>
          <a:bodyPr/>
          <a:lstStyle/>
          <a:p>
            <a:r>
              <a:rPr lang="en-US" b="1" dirty="0"/>
              <a:t>Concise</a:t>
            </a:r>
            <a:r>
              <a:rPr lang="en-US" dirty="0"/>
              <a:t>: Our website presents criteria for determining the best </a:t>
            </a:r>
            <a:r>
              <a:rPr lang="en-US" dirty="0" smtClean="0"/>
              <a:t>dentist</a:t>
            </a:r>
            <a:r>
              <a:rPr lang="en-US" dirty="0"/>
              <a:t> </a:t>
            </a:r>
            <a:r>
              <a:rPr lang="en-US" dirty="0" smtClean="0"/>
              <a:t>(9 </a:t>
            </a:r>
            <a:r>
              <a:rPr lang="en-US" dirty="0"/>
              <a:t>words)</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311954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 word should provide something important</a:t>
            </a:r>
            <a:endParaRPr lang="en-US" dirty="0"/>
          </a:p>
        </p:txBody>
      </p:sp>
      <p:sp>
        <p:nvSpPr>
          <p:cNvPr id="3" name="Content Placeholder 2"/>
          <p:cNvSpPr>
            <a:spLocks noGrp="1"/>
          </p:cNvSpPr>
          <p:nvPr>
            <p:ph idx="1"/>
          </p:nvPr>
        </p:nvSpPr>
        <p:spPr/>
        <p:txBody>
          <a:bodyPr/>
          <a:lstStyle/>
          <a:p>
            <a:r>
              <a:rPr lang="en-US" dirty="0"/>
              <a:t>Check every word to make sure that it is providing something important and unique to a sentence. If words are dead weight, they can be deleted or replaced. Other sections in this handout cover this concept more specifically, but there are some general examples below containing sentences with words that could be cut.</a:t>
            </a:r>
          </a:p>
        </p:txBody>
      </p:sp>
    </p:spTree>
    <p:extLst>
      <p:ext uri="{BB962C8B-B14F-4D97-AF65-F5344CB8AC3E}">
        <p14:creationId xmlns:p14="http://schemas.microsoft.com/office/powerpoint/2010/main" val="311254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Word</a:t>
            </a:r>
            <a:endParaRPr lang="en-US" dirty="0"/>
          </a:p>
        </p:txBody>
      </p:sp>
      <p:sp>
        <p:nvSpPr>
          <p:cNvPr id="3" name="Content Placeholder 2"/>
          <p:cNvSpPr>
            <a:spLocks noGrp="1"/>
          </p:cNvSpPr>
          <p:nvPr>
            <p:ph idx="1"/>
          </p:nvPr>
        </p:nvSpPr>
        <p:spPr/>
        <p:txBody>
          <a:bodyPr/>
          <a:lstStyle/>
          <a:p>
            <a:r>
              <a:rPr lang="en-US" b="1" dirty="0"/>
              <a:t>Wordy</a:t>
            </a:r>
            <a:r>
              <a:rPr lang="en-US" dirty="0"/>
              <a:t>: The teacher demonstrated some of the various ways and methods for cutting words from my essay that I had written for </a:t>
            </a:r>
            <a:r>
              <a:rPr lang="en-US" dirty="0" smtClean="0"/>
              <a:t>class</a:t>
            </a:r>
            <a:r>
              <a:rPr lang="en-US" dirty="0"/>
              <a:t> </a:t>
            </a:r>
            <a:r>
              <a:rPr lang="en-US" dirty="0" smtClean="0"/>
              <a:t> (22 </a:t>
            </a:r>
            <a:r>
              <a:rPr lang="en-US" dirty="0"/>
              <a:t>words</a:t>
            </a:r>
            <a:r>
              <a:rPr lang="en-US" dirty="0" smtClean="0"/>
              <a:t>)</a:t>
            </a:r>
          </a:p>
          <a:p>
            <a:pPr marL="0" indent="0">
              <a:buNone/>
            </a:pPr>
            <a:endParaRPr lang="en-US" dirty="0"/>
          </a:p>
          <a:p>
            <a:r>
              <a:rPr lang="en-US" b="1" dirty="0"/>
              <a:t>Concise</a:t>
            </a:r>
            <a:r>
              <a:rPr lang="en-US" dirty="0"/>
              <a:t>: The teacher demonstrated methods for cutting words from my </a:t>
            </a:r>
            <a:r>
              <a:rPr lang="en-US" dirty="0" smtClean="0"/>
              <a:t>essay</a:t>
            </a:r>
            <a:r>
              <a:rPr lang="en-US" dirty="0"/>
              <a:t> </a:t>
            </a:r>
            <a:r>
              <a:rPr lang="en-US" dirty="0" smtClean="0"/>
              <a:t> (10 </a:t>
            </a:r>
            <a:r>
              <a:rPr lang="en-US" dirty="0"/>
              <a:t>words)</a:t>
            </a:r>
          </a:p>
          <a:p>
            <a:endParaRPr lang="en-US" dirty="0"/>
          </a:p>
        </p:txBody>
      </p:sp>
    </p:spTree>
    <p:extLst>
      <p:ext uri="{BB962C8B-B14F-4D97-AF65-F5344CB8AC3E}">
        <p14:creationId xmlns:p14="http://schemas.microsoft.com/office/powerpoint/2010/main" val="173950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Word</a:t>
            </a:r>
            <a:endParaRPr lang="en-US" dirty="0"/>
          </a:p>
        </p:txBody>
      </p:sp>
      <p:sp>
        <p:nvSpPr>
          <p:cNvPr id="3" name="Content Placeholder 2"/>
          <p:cNvSpPr>
            <a:spLocks noGrp="1"/>
          </p:cNvSpPr>
          <p:nvPr>
            <p:ph idx="1"/>
          </p:nvPr>
        </p:nvSpPr>
        <p:spPr/>
        <p:txBody>
          <a:bodyPr>
            <a:normAutofit/>
          </a:bodyPr>
          <a:lstStyle/>
          <a:p>
            <a:r>
              <a:rPr lang="en-US" b="1" dirty="0"/>
              <a:t>Wordy</a:t>
            </a:r>
            <a:r>
              <a:rPr lang="en-US" dirty="0"/>
              <a:t>: Eric Clapton and Steve </a:t>
            </a:r>
            <a:r>
              <a:rPr lang="en-US" dirty="0" err="1"/>
              <a:t>Winwood</a:t>
            </a:r>
            <a:r>
              <a:rPr lang="en-US" dirty="0"/>
              <a:t> formed a new band of musicians together in 1969, giving it the ironic name of Blind Faith because early speculation that was spreading everywhere about the band suggested that the new musical group would be good enough to rival the earlier bands that both men had been in, Cream and Traffic, which people had really liked and had been very </a:t>
            </a:r>
            <a:r>
              <a:rPr lang="en-US" dirty="0" smtClean="0"/>
              <a:t>popular</a:t>
            </a:r>
            <a:r>
              <a:rPr lang="en-US" dirty="0"/>
              <a:t> </a:t>
            </a:r>
            <a:r>
              <a:rPr lang="en-US" dirty="0" smtClean="0"/>
              <a:t> (66 </a:t>
            </a:r>
            <a:r>
              <a:rPr lang="en-US" dirty="0"/>
              <a:t>words)</a:t>
            </a:r>
          </a:p>
          <a:p>
            <a:endParaRPr lang="en-US" dirty="0"/>
          </a:p>
        </p:txBody>
      </p:sp>
    </p:spTree>
    <p:extLst>
      <p:ext uri="{BB962C8B-B14F-4D97-AF65-F5344CB8AC3E}">
        <p14:creationId xmlns:p14="http://schemas.microsoft.com/office/powerpoint/2010/main" val="2676281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TotalTime>
  <Words>657</Words>
  <Application>Microsoft Office PowerPoint</Application>
  <PresentationFormat>On-screen Show (4:3)</PresentationFormat>
  <Paragraphs>67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Say everything you need to say in as few words as possible</vt:lpstr>
      <vt:lpstr>Replace several vague words with more powerful and specific words. </vt:lpstr>
      <vt:lpstr>Replace several vague words…</vt:lpstr>
      <vt:lpstr>Replace several vague words…</vt:lpstr>
      <vt:lpstr>Replace several vague words…</vt:lpstr>
      <vt:lpstr>Replace several vague words…</vt:lpstr>
      <vt:lpstr>Every word should provide something important</vt:lpstr>
      <vt:lpstr>Every Word</vt:lpstr>
      <vt:lpstr>Every Word</vt:lpstr>
      <vt:lpstr>Every Word</vt:lpstr>
      <vt:lpstr>Every word</vt:lpstr>
      <vt:lpstr>Every Word</vt:lpstr>
      <vt:lpstr>Eliminate unnecessary determiners and modifiers</vt:lpstr>
      <vt:lpstr>Eliminate unnecessary determiners and modifiers</vt:lpstr>
      <vt:lpstr>Eliminate unnecessary determiners and modifiers</vt:lpstr>
      <vt:lpstr>Eliminate unnecessary determiners and modifiers</vt:lpstr>
      <vt:lpstr>Eliminate unnecessary determiners and modifiers</vt:lpstr>
      <vt:lpstr>Changing Phrases </vt:lpstr>
      <vt:lpstr>Changing Phrases </vt:lpstr>
      <vt:lpstr>Changing Phrases </vt:lpstr>
      <vt:lpstr>Change clauses into phrases or modifiers  </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 everything you need to say in as few words as possible</dc:title>
  <dc:creator>David Thomas</dc:creator>
  <cp:lastModifiedBy>David Thomas</cp:lastModifiedBy>
  <cp:revision>3</cp:revision>
  <dcterms:created xsi:type="dcterms:W3CDTF">2015-02-16T18:47:05Z</dcterms:created>
  <dcterms:modified xsi:type="dcterms:W3CDTF">2015-02-16T19:03:09Z</dcterms:modified>
</cp:coreProperties>
</file>